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30.xml.rels" ContentType="application/vnd.openxmlformats-package.relationships+xml"/>
  <Override PartName="/ppt/notesSlides/_rels/notesSlide44.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11.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notesSlide36.xml" ContentType="application/vnd.openxmlformats-officedocument.presentationml.notesSlide+xml"/>
  <Override PartName="/ppt/notesSlides/notesSlide44.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8.png" ContentType="image/png"/>
  <Override PartName="/ppt/media/image7.jpeg" ContentType="image/jpeg"/>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32.jpeg" ContentType="image/jpe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8.png" ContentType="image/png"/>
  <Override PartName="/ppt/media/image38.png" ContentType="image/png"/>
  <Override PartName="/ppt/media/image13.png" ContentType="image/png"/>
  <Override PartName="/ppt/media/image36.png" ContentType="image/png"/>
  <Override PartName="/ppt/media/image45.png" ContentType="image/png"/>
  <Override PartName="/ppt/media/image46.png" ContentType="image/png"/>
  <Override PartName="/ppt/media/image51.png" ContentType="image/pn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43.png" ContentType="image/png"/>
  <Override PartName="/ppt/media/image55.png" ContentType="image/png"/>
  <Override PartName="/ppt/media/image6.jpeg" ContentType="image/jpeg"/>
  <Override PartName="/ppt/media/image18.png" ContentType="image/png"/>
  <Override PartName="/ppt/media/image44.png" ContentType="image/png"/>
  <Override PartName="/ppt/media/image56.png" ContentType="image/png"/>
  <Override PartName="/ppt/media/image35.png" ContentType="image/png"/>
  <Override PartName="/ppt/media/image34.png" ContentType="image/png"/>
  <Override PartName="/ppt/media/image39.png" ContentType="image/png"/>
  <Override PartName="/ppt/media/image9.png" ContentType="image/png"/>
  <Override PartName="/ppt/media/image11.png" ContentType="image/png"/>
  <Override PartName="/ppt/media/image48.png" ContentType="image/png"/>
  <Override PartName="/ppt/media/image37.jpeg" ContentType="image/jpe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20.png" ContentType="image/png"/>
  <Override PartName="/ppt/media/image5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Click to move the slide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Click to edit the notes format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0163DF37-A827-48B5-836A-3683B5104E07}"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990720" y="766800"/>
            <a:ext cx="5112000" cy="3832560"/>
          </a:xfrm>
          <a:prstGeom prst="rect">
            <a:avLst/>
          </a:prstGeom>
        </p:spPr>
      </p:sp>
      <p:sp>
        <p:nvSpPr>
          <p:cNvPr id="592" name="PlaceHolder 2"/>
          <p:cNvSpPr>
            <a:spLocks noGrp="1"/>
          </p:cNvSpPr>
          <p:nvPr>
            <p:ph type="body"/>
          </p:nvPr>
        </p:nvSpPr>
        <p:spPr>
          <a:xfrm>
            <a:off x="709560" y="4862520"/>
            <a:ext cx="5673960" cy="4599360"/>
          </a:xfrm>
          <a:prstGeom prst="rect">
            <a:avLst/>
          </a:prstGeom>
        </p:spPr>
        <p:txBody>
          <a:bodyPr lIns="0" rIns="0" tIns="0" bIns="0">
            <a:noAutofit/>
          </a:bodyPr>
          <a:p>
            <a:pPr marL="216000" indent="-21024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593" name="CustomShape 3"/>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F665194-8EAD-4F8E-8984-3B067EF0B84E}"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Rectangle 7"/>
          <p:cNvSpPr/>
          <p:nvPr/>
        </p:nvSpPr>
        <p:spPr>
          <a:xfrm>
            <a:off x="4021200" y="9720360"/>
            <a:ext cx="3076560" cy="5126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CDE3A752-A40B-4DBB-9B34-206F86700F9A}" type="slidenum">
              <a:rPr b="0" lang="en-US" sz="1200" spc="-1" strike="noStrike">
                <a:solidFill>
                  <a:srgbClr val="000000"/>
                </a:solidFill>
                <a:latin typeface="Arial"/>
              </a:rPr>
              <a:t>&lt;number&gt;</a:t>
            </a:fld>
            <a:endParaRPr b="0" lang="en-AU" sz="1200" spc="-1" strike="noStrike">
              <a:solidFill>
                <a:srgbClr val="000000"/>
              </a:solidFill>
              <a:latin typeface="Arial"/>
            </a:endParaRPr>
          </a:p>
        </p:txBody>
      </p:sp>
      <p:sp>
        <p:nvSpPr>
          <p:cNvPr id="595" name="Text Box 2_1"/>
          <p:cNvSpPr/>
          <p:nvPr/>
        </p:nvSpPr>
        <p:spPr>
          <a:xfrm>
            <a:off x="-8507520" y="-6126120"/>
            <a:ext cx="17015040" cy="1379844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596" name="PlaceHolder 1"/>
          <p:cNvSpPr>
            <a:spLocks noGrp="1"/>
          </p:cNvSpPr>
          <p:nvPr>
            <p:ph type="body"/>
          </p:nvPr>
        </p:nvSpPr>
        <p:spPr>
          <a:xfrm>
            <a:off x="709560" y="4862160"/>
            <a:ext cx="5670720" cy="914040"/>
          </a:xfrm>
          <a:prstGeom prst="rect">
            <a:avLst/>
          </a:prstGeom>
        </p:spPr>
        <p:txBody>
          <a:bodyPr lIns="0" rIns="0" tIns="0" bIns="0">
            <a:noAutofit/>
          </a:bodyPr>
          <a:p>
            <a:pPr marL="216000" indent="-216000">
              <a:spcBef>
                <a:spcPts val="448"/>
              </a:spcBef>
              <a:buClr>
                <a:srgbClr val="000000"/>
              </a:buClr>
              <a:buSzPct val="45000"/>
              <a:buFont typeface="Wingdings" charset="2"/>
              <a:buChar char=""/>
              <a:tabLst>
                <a:tab algn="l" pos="0"/>
                <a:tab algn="l" pos="447480"/>
                <a:tab algn="l" pos="896760"/>
                <a:tab algn="l" pos="1346040"/>
                <a:tab algn="l" pos="1795320"/>
                <a:tab algn="l" pos="2244600"/>
                <a:tab algn="l" pos="2693880"/>
                <a:tab algn="l" pos="3143160"/>
                <a:tab algn="l" pos="3592440"/>
                <a:tab algn="l" pos="4041720"/>
                <a:tab algn="l" pos="4491000"/>
                <a:tab algn="l" pos="4940280"/>
                <a:tab algn="l" pos="5389560"/>
                <a:tab algn="l" pos="5838480"/>
                <a:tab algn="l" pos="6287760"/>
                <a:tab algn="l" pos="6737040"/>
                <a:tab algn="l" pos="7186320"/>
                <a:tab algn="l" pos="7635600"/>
                <a:tab algn="l" pos="8084880"/>
                <a:tab algn="l" pos="8534160"/>
                <a:tab algn="l" pos="8983440"/>
                <a:tab algn="l" pos="8985240"/>
                <a:tab algn="l" pos="9434160"/>
                <a:tab algn="l" pos="9883440"/>
                <a:tab algn="l" pos="10332720"/>
                <a:tab algn="l" pos="10782000"/>
              </a:tabLst>
            </a:pPr>
            <a:r>
              <a:rPr b="0" lang="en-GB" sz="2000" spc="-1" strike="noStrike">
                <a:latin typeface="Arial"/>
                <a:ea typeface="Tahoma"/>
              </a:rPr>
              <a:t>Human eye only few tens of gray scale values. First image stats specifically designed for subcellular imaging.</a:t>
            </a:r>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Rectangle 7_2"/>
          <p:cNvSpPr/>
          <p:nvPr/>
        </p:nvSpPr>
        <p:spPr>
          <a:xfrm>
            <a:off x="4021200" y="9720360"/>
            <a:ext cx="3076560" cy="5126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marL="216000" indent="-216000" algn="r">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94B3FB50-A269-4A1C-880F-E680A149F45B}" type="slidenum">
              <a:rPr b="0" lang="en-US" sz="1200" spc="-1" strike="noStrike">
                <a:latin typeface="Arial"/>
              </a:rPr>
              <a:t>&lt;number&gt;</a:t>
            </a:fld>
            <a:endParaRPr b="0" lang="en-AU" sz="1200" spc="-1" strike="noStrike">
              <a:latin typeface="Arial"/>
            </a:endParaRPr>
          </a:p>
        </p:txBody>
      </p:sp>
      <p:sp>
        <p:nvSpPr>
          <p:cNvPr id="598" name="Text Box 2_0"/>
          <p:cNvSpPr/>
          <p:nvPr/>
        </p:nvSpPr>
        <p:spPr>
          <a:xfrm>
            <a:off x="-8507520" y="-6126120"/>
            <a:ext cx="17015040" cy="1379844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
        <p:nvSpPr>
          <p:cNvPr id="599" name="PlaceHolder 1"/>
          <p:cNvSpPr>
            <a:spLocks noGrp="1"/>
          </p:cNvSpPr>
          <p:nvPr>
            <p:ph type="body"/>
          </p:nvPr>
        </p:nvSpPr>
        <p:spPr>
          <a:xfrm>
            <a:off x="709560" y="4862520"/>
            <a:ext cx="5670720" cy="304920"/>
          </a:xfrm>
          <a:prstGeom prst="rect">
            <a:avLst/>
          </a:prstGeom>
        </p:spPr>
        <p:txBody>
          <a:bodyPr lIns="0" rIns="0" tIns="0" bIns="0">
            <a:noAutofit/>
          </a:bodyPr>
          <a:p>
            <a:pPr marL="216000" indent="-216000">
              <a:spcBef>
                <a:spcPts val="448"/>
              </a:spcBef>
              <a:buClr>
                <a:srgbClr val="000000"/>
              </a:buClr>
              <a:buSzPct val="45000"/>
              <a:buFont typeface="Wingdings" charset="2"/>
              <a:buChar char=""/>
              <a:tabLst>
                <a:tab algn="l" pos="0"/>
                <a:tab algn="l" pos="447480"/>
                <a:tab algn="l" pos="896760"/>
                <a:tab algn="l" pos="1346040"/>
                <a:tab algn="l" pos="1795320"/>
                <a:tab algn="l" pos="2244600"/>
                <a:tab algn="l" pos="2693880"/>
                <a:tab algn="l" pos="3143160"/>
                <a:tab algn="l" pos="3592440"/>
                <a:tab algn="l" pos="4041720"/>
                <a:tab algn="l" pos="4491000"/>
                <a:tab algn="l" pos="4940280"/>
                <a:tab algn="l" pos="5389560"/>
                <a:tab algn="l" pos="5838480"/>
                <a:tab algn="l" pos="6287760"/>
                <a:tab algn="l" pos="6737040"/>
                <a:tab algn="l" pos="7186320"/>
                <a:tab algn="l" pos="7635600"/>
                <a:tab algn="l" pos="8084880"/>
                <a:tab algn="l" pos="8534160"/>
                <a:tab algn="l" pos="8983440"/>
                <a:tab algn="l" pos="8985240"/>
                <a:tab algn="l" pos="9434160"/>
                <a:tab algn="l" pos="9883440"/>
                <a:tab algn="l" pos="10332720"/>
                <a:tab algn="l" pos="10782000"/>
              </a:tabLst>
            </a:pPr>
            <a:r>
              <a:rPr b="0" lang="en-GB" sz="2000" spc="-1" strike="noStrike">
                <a:latin typeface="Arial"/>
                <a:ea typeface="Tahoma"/>
              </a:rPr>
              <a:t>normalise</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CustomShape 1"/>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F14DF82-8BCF-4753-9085-CA10F356FA84}"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601"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602" name="PlaceHolder 1"/>
          <p:cNvSpPr>
            <a:spLocks noGrp="1"/>
          </p:cNvSpPr>
          <p:nvPr>
            <p:ph type="body"/>
          </p:nvPr>
        </p:nvSpPr>
        <p:spPr>
          <a:xfrm>
            <a:off x="709560" y="4862520"/>
            <a:ext cx="5666040" cy="459936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7FD1BEE-BEAD-480B-9379-F21538C702B7}"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604" name="CustomShape 2"/>
          <p:cNvSpPr/>
          <p:nvPr/>
        </p:nvSpPr>
        <p:spPr>
          <a:xfrm>
            <a:off x="0" y="-6253200"/>
            <a:ext cx="360" cy="14046480"/>
          </a:xfrm>
          <a:prstGeom prst="rect">
            <a:avLst/>
          </a:prstGeom>
          <a:solidFill>
            <a:srgbClr val="ffffff"/>
          </a:solidFill>
          <a:ln w="9360">
            <a:solidFill>
              <a:srgbClr val="000000"/>
            </a:solidFill>
            <a:miter/>
          </a:ln>
        </p:spPr>
        <p:style>
          <a:lnRef idx="0"/>
          <a:fillRef idx="0"/>
          <a:effectRef idx="0"/>
          <a:fontRef idx="minor"/>
        </p:style>
      </p:sp>
      <p:sp>
        <p:nvSpPr>
          <p:cNvPr id="605" name="PlaceHolder 1"/>
          <p:cNvSpPr>
            <a:spLocks noGrp="1"/>
          </p:cNvSpPr>
          <p:nvPr>
            <p:ph type="body"/>
          </p:nvPr>
        </p:nvSpPr>
        <p:spPr>
          <a:xfrm>
            <a:off x="709560" y="4862520"/>
            <a:ext cx="5627880" cy="4599360"/>
          </a:xfrm>
          <a:prstGeom prst="rect">
            <a:avLst/>
          </a:prstGeom>
        </p:spPr>
        <p:txBody>
          <a:bodyPr lIns="0" rIns="0" tIns="0" bIns="0" anchor="ctr">
            <a:noAutofit/>
          </a:bodyPr>
          <a:p>
            <a:pPr marL="216000" indent="-21024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024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024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990720" y="766800"/>
            <a:ext cx="5112000" cy="3832560"/>
          </a:xfrm>
          <a:prstGeom prst="rect">
            <a:avLst/>
          </a:prstGeom>
        </p:spPr>
      </p:sp>
      <p:sp>
        <p:nvSpPr>
          <p:cNvPr id="607" name="PlaceHolder 2"/>
          <p:cNvSpPr>
            <a:spLocks noGrp="1"/>
          </p:cNvSpPr>
          <p:nvPr>
            <p:ph type="body"/>
          </p:nvPr>
        </p:nvSpPr>
        <p:spPr>
          <a:xfrm>
            <a:off x="709560" y="4862520"/>
            <a:ext cx="5673960" cy="4599360"/>
          </a:xfrm>
          <a:prstGeom prst="rect">
            <a:avLst/>
          </a:prstGeom>
        </p:spPr>
        <p:txBody>
          <a:bodyPr lIns="0" rIns="0" tIns="0" bIns="0">
            <a:noAutofit/>
          </a:bodyPr>
          <a:p>
            <a:endParaRPr b="0" lang="en-AU" sz="2000" spc="-1" strike="noStrike">
              <a:latin typeface="Arial"/>
            </a:endParaRPr>
          </a:p>
        </p:txBody>
      </p:sp>
      <p:sp>
        <p:nvSpPr>
          <p:cNvPr id="608" name="CustomShape 3"/>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CA49628-C926-415F-AC8A-565548C82475}"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990720" y="766800"/>
            <a:ext cx="5112000" cy="3832200"/>
          </a:xfrm>
          <a:prstGeom prst="rect">
            <a:avLst/>
          </a:prstGeom>
        </p:spPr>
      </p:sp>
      <p:sp>
        <p:nvSpPr>
          <p:cNvPr id="610" name="PlaceHolder 2"/>
          <p:cNvSpPr>
            <a:spLocks noGrp="1"/>
          </p:cNvSpPr>
          <p:nvPr>
            <p:ph type="body"/>
          </p:nvPr>
        </p:nvSpPr>
        <p:spPr>
          <a:xfrm>
            <a:off x="709560" y="4862520"/>
            <a:ext cx="5673960" cy="4599360"/>
          </a:xfrm>
          <a:prstGeom prst="rect">
            <a:avLst/>
          </a:prstGeom>
        </p:spPr>
        <p:txBody>
          <a:bodyPr lIns="0" rIns="0" tIns="0" bIns="0">
            <a:noAutofit/>
          </a:bodyPr>
          <a:p>
            <a:endParaRPr b="0" lang="en-AU" sz="2000" spc="-1" strike="noStrike">
              <a:latin typeface="Arial"/>
            </a:endParaRPr>
          </a:p>
        </p:txBody>
      </p:sp>
      <p:sp>
        <p:nvSpPr>
          <p:cNvPr id="611" name="CustomShape 3"/>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7A8C228-10A8-42C3-BD52-FF32BA6531D5}"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990720" y="766800"/>
            <a:ext cx="5112000" cy="3832200"/>
          </a:xfrm>
          <a:prstGeom prst="rect">
            <a:avLst/>
          </a:prstGeom>
        </p:spPr>
      </p:sp>
      <p:sp>
        <p:nvSpPr>
          <p:cNvPr id="613" name="PlaceHolder 2"/>
          <p:cNvSpPr>
            <a:spLocks noGrp="1"/>
          </p:cNvSpPr>
          <p:nvPr>
            <p:ph type="body"/>
          </p:nvPr>
        </p:nvSpPr>
        <p:spPr>
          <a:xfrm>
            <a:off x="709560" y="4862520"/>
            <a:ext cx="5673960" cy="4599360"/>
          </a:xfrm>
          <a:prstGeom prst="rect">
            <a:avLst/>
          </a:prstGeom>
        </p:spPr>
        <p:txBody>
          <a:bodyPr lIns="0" rIns="0" tIns="0" bIns="0">
            <a:noAutofit/>
          </a:bodyPr>
          <a:p>
            <a:endParaRPr b="0" lang="en-AU" sz="2000" spc="-1" strike="noStrike">
              <a:latin typeface="Arial"/>
            </a:endParaRPr>
          </a:p>
        </p:txBody>
      </p:sp>
      <p:sp>
        <p:nvSpPr>
          <p:cNvPr id="614" name="CustomShape 3"/>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0E46051-617A-46AA-A0E5-450CCB68C097}"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sldImg"/>
          </p:nvPr>
        </p:nvSpPr>
        <p:spPr>
          <a:xfrm>
            <a:off x="990720" y="766800"/>
            <a:ext cx="5112000" cy="3832560"/>
          </a:xfrm>
          <a:prstGeom prst="rect">
            <a:avLst/>
          </a:prstGeom>
        </p:spPr>
      </p:sp>
      <p:sp>
        <p:nvSpPr>
          <p:cNvPr id="616" name="PlaceHolder 2"/>
          <p:cNvSpPr>
            <a:spLocks noGrp="1"/>
          </p:cNvSpPr>
          <p:nvPr>
            <p:ph type="body"/>
          </p:nvPr>
        </p:nvSpPr>
        <p:spPr>
          <a:xfrm>
            <a:off x="709560" y="4862520"/>
            <a:ext cx="5673960" cy="4599360"/>
          </a:xfrm>
          <a:prstGeom prst="rect">
            <a:avLst/>
          </a:prstGeom>
        </p:spPr>
        <p:txBody>
          <a:bodyPr lIns="0" rIns="0" tIns="0" bIns="0">
            <a:noAutofit/>
          </a:bodyPr>
          <a:p>
            <a:endParaRPr b="0" lang="en-AU" sz="2000" spc="-1" strike="noStrike">
              <a:latin typeface="Arial"/>
            </a:endParaRPr>
          </a:p>
        </p:txBody>
      </p:sp>
      <p:sp>
        <p:nvSpPr>
          <p:cNvPr id="617" name="CustomShape 3"/>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9F8E2E6-3D31-408C-BE59-B3E8F85EB7BD}"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AC76CAB-EC9C-4881-8B99-E953474F62A5}"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589" name="PlaceHolder 1"/>
          <p:cNvSpPr>
            <a:spLocks noGrp="1"/>
          </p:cNvSpPr>
          <p:nvPr>
            <p:ph type="sldImg"/>
          </p:nvPr>
        </p:nvSpPr>
        <p:spPr>
          <a:xfrm>
            <a:off x="990720" y="766800"/>
            <a:ext cx="5112000" cy="3832200"/>
          </a:xfrm>
          <a:prstGeom prst="rect">
            <a:avLst/>
          </a:prstGeom>
        </p:spPr>
      </p:sp>
      <p:sp>
        <p:nvSpPr>
          <p:cNvPr id="590" name="PlaceHolder 2"/>
          <p:cNvSpPr>
            <a:spLocks noGrp="1"/>
          </p:cNvSpPr>
          <p:nvPr>
            <p:ph type="body"/>
          </p:nvPr>
        </p:nvSpPr>
        <p:spPr>
          <a:xfrm>
            <a:off x="709560" y="4862520"/>
            <a:ext cx="5673960" cy="4599360"/>
          </a:xfrm>
          <a:prstGeom prst="rect">
            <a:avLst/>
          </a:prstGeom>
        </p:spPr>
        <p:txBody>
          <a:bodyPr lIns="0" rIns="0" tIns="0" bIns="0">
            <a:noAutofit/>
          </a:bodyPr>
          <a:p>
            <a:endParaRPr b="0" lang="en-AU"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990720" y="766800"/>
            <a:ext cx="5112000" cy="3832560"/>
          </a:xfrm>
          <a:prstGeom prst="rect">
            <a:avLst/>
          </a:prstGeom>
        </p:spPr>
      </p:sp>
      <p:sp>
        <p:nvSpPr>
          <p:cNvPr id="619" name="PlaceHolder 2"/>
          <p:cNvSpPr>
            <a:spLocks noGrp="1"/>
          </p:cNvSpPr>
          <p:nvPr>
            <p:ph type="body"/>
          </p:nvPr>
        </p:nvSpPr>
        <p:spPr>
          <a:xfrm>
            <a:off x="709560" y="4862520"/>
            <a:ext cx="5673960" cy="4599360"/>
          </a:xfrm>
          <a:prstGeom prst="rect">
            <a:avLst/>
          </a:prstGeom>
        </p:spPr>
        <p:txBody>
          <a:bodyPr lIns="0" rIns="0" tIns="0" bIns="0">
            <a:noAutofit/>
          </a:bodyPr>
          <a:p>
            <a:endParaRPr b="0" lang="en-AU" sz="2000" spc="-1" strike="noStrike">
              <a:latin typeface="Arial"/>
            </a:endParaRPr>
          </a:p>
        </p:txBody>
      </p:sp>
      <p:sp>
        <p:nvSpPr>
          <p:cNvPr id="620" name="CustomShape 3"/>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B71478A-EB46-40BB-89C5-498B414232A7}"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990720" y="766800"/>
            <a:ext cx="5112000" cy="3832560"/>
          </a:xfrm>
          <a:prstGeom prst="rect">
            <a:avLst/>
          </a:prstGeom>
        </p:spPr>
      </p:sp>
      <p:sp>
        <p:nvSpPr>
          <p:cNvPr id="622" name="PlaceHolder 2"/>
          <p:cNvSpPr>
            <a:spLocks noGrp="1"/>
          </p:cNvSpPr>
          <p:nvPr>
            <p:ph type="body"/>
          </p:nvPr>
        </p:nvSpPr>
        <p:spPr>
          <a:xfrm>
            <a:off x="709560" y="4862520"/>
            <a:ext cx="5673960" cy="4599360"/>
          </a:xfrm>
          <a:prstGeom prst="rect">
            <a:avLst/>
          </a:prstGeom>
        </p:spPr>
        <p:txBody>
          <a:bodyPr lIns="0" rIns="0" tIns="0" bIns="0">
            <a:noAutofit/>
          </a:bodyPr>
          <a:p>
            <a:pPr marL="216000" indent="-21024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623" name="CustomShape 3"/>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187ED3A-BE31-4C4D-A8BA-86B33D8548ED}"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990720" y="766800"/>
            <a:ext cx="5112000" cy="3832560"/>
          </a:xfrm>
          <a:prstGeom prst="rect">
            <a:avLst/>
          </a:prstGeom>
        </p:spPr>
      </p:sp>
      <p:sp>
        <p:nvSpPr>
          <p:cNvPr id="625" name="PlaceHolder 2"/>
          <p:cNvSpPr>
            <a:spLocks noGrp="1"/>
          </p:cNvSpPr>
          <p:nvPr>
            <p:ph type="body"/>
          </p:nvPr>
        </p:nvSpPr>
        <p:spPr>
          <a:xfrm>
            <a:off x="709560" y="4862520"/>
            <a:ext cx="5673960" cy="4599360"/>
          </a:xfrm>
          <a:prstGeom prst="rect">
            <a:avLst/>
          </a:prstGeom>
        </p:spPr>
        <p:txBody>
          <a:bodyPr lIns="0" rIns="0" tIns="0" bIns="0">
            <a:noAutofit/>
          </a:bodyPr>
          <a:p>
            <a:pPr marL="216000" indent="-210240">
              <a:lnSpc>
                <a:spcPct val="100000"/>
              </a:lnSpc>
              <a:tabLst>
                <a:tab algn="l" pos="0"/>
              </a:tabLst>
            </a:pPr>
            <a:r>
              <a:rPr b="0" lang="en-US" sz="2000" spc="-1" strike="noStrike">
                <a:latin typeface="Arial"/>
              </a:rPr>
              <a:t>stroma</a:t>
            </a:r>
            <a:endParaRPr b="0" lang="en-AU" sz="2000" spc="-1" strike="noStrike">
              <a:latin typeface="Arial"/>
            </a:endParaRPr>
          </a:p>
        </p:txBody>
      </p:sp>
      <p:sp>
        <p:nvSpPr>
          <p:cNvPr id="626" name="CustomShape 3"/>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2151ACB-8EF9-458A-AE25-21EAD78A7458}"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990720" y="766800"/>
            <a:ext cx="5112000" cy="3832560"/>
          </a:xfrm>
          <a:prstGeom prst="rect">
            <a:avLst/>
          </a:prstGeom>
        </p:spPr>
      </p:sp>
      <p:sp>
        <p:nvSpPr>
          <p:cNvPr id="628" name="PlaceHolder 2"/>
          <p:cNvSpPr>
            <a:spLocks noGrp="1"/>
          </p:cNvSpPr>
          <p:nvPr>
            <p:ph type="body"/>
          </p:nvPr>
        </p:nvSpPr>
        <p:spPr>
          <a:xfrm>
            <a:off x="709560" y="4862520"/>
            <a:ext cx="5673960" cy="4599360"/>
          </a:xfrm>
          <a:prstGeom prst="rect">
            <a:avLst/>
          </a:prstGeom>
        </p:spPr>
        <p:txBody>
          <a:bodyPr lIns="0" rIns="0" tIns="0" bIns="0">
            <a:noAutofit/>
          </a:bodyPr>
          <a:p>
            <a:endParaRPr b="0" lang="en-AU" sz="2000" spc="-1" strike="noStrike">
              <a:latin typeface="Arial"/>
            </a:endParaRPr>
          </a:p>
        </p:txBody>
      </p:sp>
      <p:sp>
        <p:nvSpPr>
          <p:cNvPr id="629" name="CustomShape 3"/>
          <p:cNvSpPr/>
          <p:nvPr/>
        </p:nvSpPr>
        <p:spPr>
          <a:xfrm>
            <a:off x="4021200" y="9720360"/>
            <a:ext cx="3070440" cy="5065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9CC3FDE-FED5-4FD5-B7CB-065A77A6F98B}"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Click to edit the title text format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Click to edit the title text format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slideLayout" Target="../slideLayouts/slideLayout13.xml"/><Relationship Id="rId8"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slideLayout" Target="../slideLayouts/slideLayout13.xml"/><Relationship Id="rId1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jpeg"/><Relationship Id="rId5" Type="http://schemas.openxmlformats.org/officeDocument/2006/relationships/slideLayout" Target="../slideLayouts/slideLayout13.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1.xml"/>
</Relationships>
</file>

<file path=ppt/slides/_rels/slide3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4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1.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4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6040" cy="9183960"/>
          </a:xfrm>
          <a:prstGeom prst="rect">
            <a:avLst/>
          </a:prstGeom>
          <a:ln w="0">
            <a:noFill/>
          </a:ln>
        </p:spPr>
      </p:pic>
      <p:sp>
        <p:nvSpPr>
          <p:cNvPr id="159" name="CustomShape 1"/>
          <p:cNvSpPr/>
          <p:nvPr/>
        </p:nvSpPr>
        <p:spPr>
          <a:xfrm>
            <a:off x="196920" y="1657440"/>
            <a:ext cx="7766280" cy="146376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57640" cy="1576440"/>
          </a:xfrm>
          <a:prstGeom prst="rect">
            <a:avLst/>
          </a:prstGeom>
          <a:ln w="19080">
            <a:solidFill>
              <a:srgbClr val="808080"/>
            </a:solidFill>
            <a:miter/>
          </a:ln>
        </p:spPr>
      </p:pic>
      <p:pic>
        <p:nvPicPr>
          <p:cNvPr id="162" name="Picture 6" descr=""/>
          <p:cNvPicPr/>
          <p:nvPr/>
        </p:nvPicPr>
        <p:blipFill>
          <a:blip r:embed="rId3"/>
          <a:stretch/>
        </p:blipFill>
        <p:spPr>
          <a:xfrm>
            <a:off x="7344000" y="648000"/>
            <a:ext cx="1594080" cy="1649520"/>
          </a:xfrm>
          <a:prstGeom prst="rect">
            <a:avLst/>
          </a:prstGeom>
          <a:ln w="19080">
            <a:solidFill>
              <a:srgbClr val="808080"/>
            </a:solidFill>
            <a:miter/>
          </a:ln>
        </p:spPr>
      </p:pic>
      <p:sp>
        <p:nvSpPr>
          <p:cNvPr id="163" name="CustomShape 3"/>
          <p:cNvSpPr/>
          <p:nvPr/>
        </p:nvSpPr>
        <p:spPr>
          <a:xfrm>
            <a:off x="684360" y="2133720"/>
            <a:ext cx="7844040" cy="174636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152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772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2021</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58920" y="284796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95280" y="155736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9" name="Picture 4" descr=""/>
          <p:cNvPicPr/>
          <p:nvPr/>
        </p:nvPicPr>
        <p:blipFill>
          <a:blip r:embed="rId1"/>
          <a:stretch/>
        </p:blipFill>
        <p:spPr>
          <a:xfrm>
            <a:off x="395280" y="3068640"/>
            <a:ext cx="1362240" cy="1362240"/>
          </a:xfrm>
          <a:prstGeom prst="rect">
            <a:avLst/>
          </a:prstGeom>
          <a:ln w="25560">
            <a:solidFill>
              <a:srgbClr val="808080"/>
            </a:solidFill>
            <a:miter/>
          </a:ln>
        </p:spPr>
      </p:pic>
      <p:sp>
        <p:nvSpPr>
          <p:cNvPr id="230" name="CustomShape 2"/>
          <p:cNvSpPr/>
          <p:nvPr/>
        </p:nvSpPr>
        <p:spPr>
          <a:xfrm>
            <a:off x="1835280" y="3645000"/>
            <a:ext cx="58932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1" name="CustomShape 3"/>
          <p:cNvSpPr/>
          <p:nvPr/>
        </p:nvSpPr>
        <p:spPr>
          <a:xfrm>
            <a:off x="2124000" y="3141720"/>
            <a:ext cx="5035680" cy="136224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32" name="CustomShape 4"/>
          <p:cNvSpPr/>
          <p:nvPr/>
        </p:nvSpPr>
        <p:spPr>
          <a:xfrm>
            <a:off x="6942240" y="3608280"/>
            <a:ext cx="58932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3"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4" name="CustomShape 6"/>
          <p:cNvSpPr/>
          <p:nvPr/>
        </p:nvSpPr>
        <p:spPr>
          <a:xfrm>
            <a:off x="1295280" y="4724280"/>
            <a:ext cx="262296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5" name="CustomShape 7"/>
          <p:cNvSpPr/>
          <p:nvPr/>
        </p:nvSpPr>
        <p:spPr>
          <a:xfrm>
            <a:off x="6740640" y="4654440"/>
            <a:ext cx="15019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6"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8" name="CustomShape 2"/>
          <p:cNvSpPr/>
          <p:nvPr/>
        </p:nvSpPr>
        <p:spPr>
          <a:xfrm>
            <a:off x="395280" y="1125360"/>
            <a:ext cx="8418600" cy="5465880"/>
          </a:xfrm>
          <a:prstGeom prst="rect">
            <a:avLst/>
          </a:prstGeom>
          <a:noFill/>
          <a:ln w="0">
            <a:noFill/>
          </a:ln>
        </p:spPr>
        <p:style>
          <a:lnRef idx="0"/>
          <a:fillRef idx="0"/>
          <a:effectRef idx="0"/>
          <a:fontRef idx="minor"/>
        </p:style>
        <p:txBody>
          <a:bodyPr lIns="90000" rIns="90000" tIns="45000" bIns="45000">
            <a:noAutofit/>
          </a:bodyPr>
          <a:p>
            <a:pPr marL="343080" indent="-33696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69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7972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7972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69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69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69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696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work</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67" nodeType="clickEffect" fill="hold">
                      <p:stCondLst>
                        <p:cond delay="indefinite"/>
                      </p:stCondLst>
                      <p:childTnLst>
                        <p:par>
                          <p:cTn id="68" nodeType="withEffect" fill="hold">
                            <p:stCondLst>
                              <p:cond delay="0"/>
                            </p:stCondLst>
                            <p:childTnLst>
                              <p:par>
                                <p:cTn id="69" nodeType="clickEffect" fill="hold" presetClass="entr" presetID="1">
                                  <p:stCondLst>
                                    <p:cond delay="0"/>
                                  </p:stCondLst>
                                  <p:childTnLst>
                                    <p:set>
                                      <p:cBhvr>
                                        <p:cTn id="70" dur="1" fill="hold">
                                          <p:stCondLst>
                                            <p:cond delay="0"/>
                                          </p:stCondLst>
                                        </p:cTn>
                                        <p:tgtEl>
                                          <p:spTgt spid="238">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Picture 2_0" descr=""/>
          <p:cNvPicPr/>
          <p:nvPr/>
        </p:nvPicPr>
        <p:blipFill>
          <a:blip r:embed="rId1"/>
          <a:stretch/>
        </p:blipFill>
        <p:spPr>
          <a:xfrm>
            <a:off x="5076720" y="1628640"/>
            <a:ext cx="3238560" cy="3238560"/>
          </a:xfrm>
          <a:prstGeom prst="rect">
            <a:avLst/>
          </a:prstGeom>
          <a:ln w="57240">
            <a:solidFill>
              <a:srgbClr val="ffffff"/>
            </a:solidFill>
            <a:miter/>
          </a:ln>
        </p:spPr>
      </p:pic>
      <p:pic>
        <p:nvPicPr>
          <p:cNvPr id="240" name="Picture 3_1" descr=""/>
          <p:cNvPicPr/>
          <p:nvPr/>
        </p:nvPicPr>
        <p:blipFill>
          <a:blip r:embed="rId2"/>
          <a:stretch/>
        </p:blipFill>
        <p:spPr>
          <a:xfrm>
            <a:off x="1403280" y="1628640"/>
            <a:ext cx="3238560" cy="3238560"/>
          </a:xfrm>
          <a:prstGeom prst="rect">
            <a:avLst/>
          </a:prstGeom>
          <a:ln w="57240">
            <a:solidFill>
              <a:srgbClr val="ffffff"/>
            </a:solidFill>
            <a:miter/>
          </a:ln>
        </p:spPr>
      </p:pic>
      <p:sp>
        <p:nvSpPr>
          <p:cNvPr id="241" name=""/>
          <p:cNvSpPr txBox="1"/>
          <p:nvPr/>
        </p:nvSpPr>
        <p:spPr>
          <a:xfrm>
            <a:off x="684000" y="407880"/>
            <a:ext cx="8219880" cy="844560"/>
          </a:xfrm>
          <a:prstGeom prst="rect">
            <a:avLst/>
          </a:prstGeom>
          <a:noFill/>
          <a:ln w="0">
            <a:noFill/>
          </a:ln>
        </p:spPr>
        <p:txBody>
          <a:bodyPr lIns="90000" rIns="90000" tIns="46800" bIns="46800" anchor="ctr">
            <a:noAutofit/>
          </a:bodyPr>
          <a:p>
            <a:pPr marL="216000" indent="-216000" algn="ctr">
              <a:lnSpc>
                <a:spcPct val="112000"/>
              </a:lnSpc>
              <a:buClr>
                <a:srgbClr val="000000"/>
              </a:buClr>
              <a:buSzPct val="45000"/>
              <a:buFont typeface="Wingdings" charset="2"/>
              <a:buChar char=""/>
              <a:tabLst>
                <a:tab algn="l" pos="0"/>
                <a:tab algn="l" pos="447480"/>
                <a:tab algn="l" pos="896760"/>
                <a:tab algn="l" pos="1346040"/>
                <a:tab algn="l" pos="1795320"/>
                <a:tab algn="l" pos="2244600"/>
                <a:tab algn="l" pos="2693880"/>
                <a:tab algn="l" pos="3143160"/>
                <a:tab algn="l" pos="3592440"/>
                <a:tab algn="l" pos="4041720"/>
                <a:tab algn="l" pos="4491000"/>
                <a:tab algn="l" pos="4940280"/>
                <a:tab algn="l" pos="5389560"/>
                <a:tab algn="l" pos="5838480"/>
                <a:tab algn="l" pos="6287760"/>
                <a:tab algn="l" pos="6737040"/>
                <a:tab algn="l" pos="7186320"/>
                <a:tab algn="l" pos="7635600"/>
                <a:tab algn="l" pos="8084880"/>
                <a:tab algn="l" pos="8534160"/>
                <a:tab algn="l" pos="8983440"/>
                <a:tab algn="l" pos="8985240"/>
                <a:tab algn="l" pos="9434160"/>
                <a:tab algn="l" pos="9883440"/>
                <a:tab algn="l" pos="10332720"/>
                <a:tab algn="l" pos="10782000"/>
              </a:tabLst>
            </a:pPr>
            <a:r>
              <a:rPr b="0" lang="en-GB" sz="4400" spc="-1" strike="noStrike">
                <a:latin typeface="Arial"/>
              </a:rPr>
              <a:t>Threshold Adjacency Statistics</a:t>
            </a:r>
            <a:endParaRPr b="0" lang="en-AU" sz="4400" spc="-1" strike="noStrike">
              <a:latin typeface="Arial"/>
            </a:endParaRPr>
          </a:p>
        </p:txBody>
      </p:sp>
      <p:sp>
        <p:nvSpPr>
          <p:cNvPr id="242" name=""/>
          <p:cNvSpPr txBox="1"/>
          <p:nvPr/>
        </p:nvSpPr>
        <p:spPr>
          <a:xfrm>
            <a:off x="1186920" y="5444640"/>
            <a:ext cx="7417080" cy="995400"/>
          </a:xfrm>
          <a:prstGeom prst="rect">
            <a:avLst/>
          </a:prstGeom>
          <a:noFill/>
          <a:ln w="0">
            <a:noFill/>
          </a:ln>
        </p:spPr>
        <p:txBody>
          <a:bodyPr lIns="90000" rIns="90000" tIns="46800" bIns="46800">
            <a:normAutofit fontScale="27000"/>
          </a:bodyPr>
          <a:p>
            <a:pPr marL="330120" indent="-330120">
              <a:lnSpc>
                <a:spcPct val="112000"/>
              </a:lnSpc>
              <a:spcBef>
                <a:spcPts val="598"/>
              </a:spcBef>
              <a:tabLst>
                <a:tab algn="l" pos="0"/>
                <a:tab algn="l" pos="446040"/>
                <a:tab algn="l" pos="895320"/>
                <a:tab algn="l" pos="1344600"/>
                <a:tab algn="l" pos="1793520"/>
                <a:tab algn="l" pos="2242800"/>
                <a:tab algn="l" pos="2692080"/>
                <a:tab algn="l" pos="3141360"/>
                <a:tab algn="l" pos="3590640"/>
                <a:tab algn="l" pos="4039920"/>
                <a:tab algn="l" pos="4489200"/>
                <a:tab algn="l" pos="4938480"/>
                <a:tab algn="l" pos="5387760"/>
                <a:tab algn="l" pos="5837040"/>
                <a:tab algn="l" pos="6286320"/>
                <a:tab algn="l" pos="6735600"/>
                <a:tab algn="l" pos="7184880"/>
                <a:tab algn="l" pos="7634160"/>
                <a:tab algn="l" pos="8083440"/>
                <a:tab algn="l" pos="8532720"/>
                <a:tab algn="l" pos="8982000"/>
                <a:tab algn="l" pos="8985240"/>
                <a:tab algn="l" pos="9434160"/>
                <a:tab algn="l" pos="9883440"/>
                <a:tab algn="l" pos="10332720"/>
                <a:tab algn="l" pos="10782000"/>
              </a:tabLst>
            </a:pPr>
            <a:r>
              <a:rPr b="0" lang="en-GB" sz="3200" spc="-1" strike="noStrike">
                <a:latin typeface="Arial"/>
              </a:rPr>
              <a:t>Let µ be the </a:t>
            </a:r>
            <a:r>
              <a:rPr b="1" lang="en-GB" sz="3200" spc="-1" strike="noStrike">
                <a:latin typeface="Arial"/>
              </a:rPr>
              <a:t>mean intensity</a:t>
            </a:r>
            <a:r>
              <a:rPr b="0" lang="en-GB" sz="3200" spc="-1" strike="noStrike">
                <a:latin typeface="Arial"/>
              </a:rPr>
              <a:t> in the image</a:t>
            </a:r>
            <a:endParaRPr b="0" lang="en-AU" sz="3200" spc="-1" strike="noStrike">
              <a:latin typeface="Arial"/>
            </a:endParaRPr>
          </a:p>
          <a:p>
            <a:pPr marL="330120" indent="-330120">
              <a:lnSpc>
                <a:spcPct val="112000"/>
              </a:lnSpc>
              <a:spcBef>
                <a:spcPts val="598"/>
              </a:spcBef>
              <a:tabLst>
                <a:tab algn="l" pos="0"/>
                <a:tab algn="l" pos="446040"/>
                <a:tab algn="l" pos="895320"/>
                <a:tab algn="l" pos="1344600"/>
                <a:tab algn="l" pos="1793520"/>
                <a:tab algn="l" pos="2242800"/>
                <a:tab algn="l" pos="2692080"/>
                <a:tab algn="l" pos="3141360"/>
                <a:tab algn="l" pos="3590640"/>
                <a:tab algn="l" pos="4039920"/>
                <a:tab algn="l" pos="4489200"/>
                <a:tab algn="l" pos="4938480"/>
                <a:tab algn="l" pos="5387760"/>
                <a:tab algn="l" pos="5837040"/>
                <a:tab algn="l" pos="6286320"/>
                <a:tab algn="l" pos="6735600"/>
                <a:tab algn="l" pos="7184880"/>
                <a:tab algn="l" pos="7634160"/>
                <a:tab algn="l" pos="8083440"/>
                <a:tab algn="l" pos="8532720"/>
                <a:tab algn="l" pos="8982000"/>
                <a:tab algn="l" pos="8985240"/>
                <a:tab algn="l" pos="9434160"/>
                <a:tab algn="l" pos="9883440"/>
                <a:tab algn="l" pos="10332720"/>
                <a:tab algn="l" pos="10782000"/>
              </a:tabLst>
            </a:pPr>
            <a:r>
              <a:rPr b="0" lang="en-GB" sz="3200" spc="-1" strike="noStrike">
                <a:latin typeface="Arial"/>
              </a:rPr>
              <a:t>(Band pass) </a:t>
            </a:r>
            <a:r>
              <a:rPr b="1" lang="en-GB" sz="3200" spc="-1" strike="noStrike">
                <a:latin typeface="Arial"/>
              </a:rPr>
              <a:t>threshold intensity</a:t>
            </a:r>
            <a:r>
              <a:rPr b="0" lang="en-GB" sz="3200" spc="-1" strike="noStrike">
                <a:latin typeface="Arial"/>
              </a:rPr>
              <a:t> in range (µ, µ+30)</a:t>
            </a:r>
            <a:endParaRPr b="0" lang="en-AU" sz="3200" spc="-1" strike="noStrike">
              <a:latin typeface="Arial"/>
            </a:endParaRPr>
          </a:p>
        </p:txBody>
      </p:sp>
      <p:sp>
        <p:nvSpPr>
          <p:cNvPr id="243" name="Text Box 6_1"/>
          <p:cNvSpPr/>
          <p:nvPr/>
        </p:nvSpPr>
        <p:spPr>
          <a:xfrm>
            <a:off x="1258560" y="5013360"/>
            <a:ext cx="462600" cy="2545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nSpc>
                <a:spcPct val="66000"/>
              </a:lnSpc>
              <a:tabLst>
                <a:tab algn="l" pos="0"/>
                <a:tab algn="l" pos="447480"/>
                <a:tab algn="l" pos="896760"/>
                <a:tab algn="l" pos="1346040"/>
                <a:tab algn="l" pos="1795320"/>
                <a:tab algn="l" pos="2244600"/>
                <a:tab algn="l" pos="2693880"/>
                <a:tab algn="l" pos="3143160"/>
                <a:tab algn="l" pos="3592440"/>
                <a:tab algn="l" pos="4041720"/>
                <a:tab algn="l" pos="4491000"/>
                <a:tab algn="l" pos="4940280"/>
                <a:tab algn="l" pos="5389560"/>
                <a:tab algn="l" pos="5838480"/>
                <a:tab algn="l" pos="6287760"/>
                <a:tab algn="l" pos="6737040"/>
                <a:tab algn="l" pos="7186320"/>
                <a:tab algn="l" pos="7635600"/>
                <a:tab algn="l" pos="8084880"/>
                <a:tab algn="l" pos="8534160"/>
                <a:tab algn="l" pos="8983440"/>
                <a:tab algn="l" pos="8985240"/>
                <a:tab algn="l" pos="9434160"/>
                <a:tab algn="l" pos="9883440"/>
                <a:tab algn="l" pos="10332720"/>
                <a:tab algn="l" pos="10782000"/>
              </a:tabLst>
            </a:pPr>
            <a:r>
              <a:rPr b="0" lang="en-GB" sz="1600" spc="-1" strike="noStrike">
                <a:solidFill>
                  <a:srgbClr val="808080"/>
                </a:solidFill>
                <a:latin typeface="Arial"/>
                <a:ea typeface="Tahoma"/>
              </a:rPr>
              <a:t>ER</a:t>
            </a:r>
            <a:endParaRPr b="0" lang="en-AU" sz="1600" spc="-1" strike="noStrike">
              <a:solidFill>
                <a:srgbClr val="000000"/>
              </a:solidFill>
              <a:latin typeface="Arial"/>
            </a:endParaRPr>
          </a:p>
        </p:txBody>
      </p:sp>
      <p:sp>
        <p:nvSpPr>
          <p:cNvPr id="244" name="Rectangle 7_1"/>
          <p:cNvSpPr/>
          <p:nvPr/>
        </p:nvSpPr>
        <p:spPr>
          <a:xfrm>
            <a:off x="5002560" y="5013360"/>
            <a:ext cx="1332720" cy="254520"/>
          </a:xfrm>
          <a:prstGeom prst="rect">
            <a:avLst/>
          </a:prstGeom>
          <a:noFill/>
          <a:ln w="0">
            <a:noFill/>
          </a:ln>
        </p:spPr>
        <p:style>
          <a:lnRef idx="0"/>
          <a:fillRef idx="0"/>
          <a:effectRef idx="0"/>
          <a:fontRef idx="minor"/>
        </p:style>
        <p:txBody>
          <a:bodyPr wrap="none" lIns="90000" rIns="90000" tIns="46800" bIns="46800">
            <a:spAutoFit/>
          </a:bodyPr>
          <a:p>
            <a:pPr>
              <a:lnSpc>
                <a:spcPct val="66000"/>
              </a:lnSpc>
              <a:tabLst>
                <a:tab algn="l" pos="0"/>
                <a:tab algn="l" pos="447480"/>
                <a:tab algn="l" pos="896760"/>
                <a:tab algn="l" pos="1346040"/>
                <a:tab algn="l" pos="1795320"/>
                <a:tab algn="l" pos="2244600"/>
                <a:tab algn="l" pos="2693880"/>
                <a:tab algn="l" pos="3143160"/>
                <a:tab algn="l" pos="3592440"/>
                <a:tab algn="l" pos="4041720"/>
                <a:tab algn="l" pos="4491000"/>
                <a:tab algn="l" pos="4940280"/>
                <a:tab algn="l" pos="5389560"/>
                <a:tab algn="l" pos="5838480"/>
                <a:tab algn="l" pos="6287760"/>
                <a:tab algn="l" pos="6737040"/>
                <a:tab algn="l" pos="7186320"/>
                <a:tab algn="l" pos="7635600"/>
                <a:tab algn="l" pos="8084880"/>
                <a:tab algn="l" pos="8534160"/>
                <a:tab algn="l" pos="8983440"/>
                <a:tab algn="l" pos="8985240"/>
                <a:tab algn="l" pos="9434160"/>
                <a:tab algn="l" pos="9883440"/>
                <a:tab algn="l" pos="10332720"/>
                <a:tab algn="l" pos="10782000"/>
              </a:tabLst>
            </a:pPr>
            <a:r>
              <a:rPr b="0" lang="en-GB" sz="1600" spc="-1" strike="noStrike">
                <a:solidFill>
                  <a:srgbClr val="808080"/>
                </a:solidFill>
                <a:latin typeface="Arial"/>
                <a:ea typeface="Tahoma"/>
              </a:rPr>
              <a:t>Microtubules</a:t>
            </a:r>
            <a:endParaRPr b="0" lang="en-AU" sz="1600" spc="-1" strike="noStrike">
              <a:solidFill>
                <a:srgbClr val="000000"/>
              </a:solidFill>
              <a:latin typeface="Arial"/>
            </a:endParaRPr>
          </a:p>
        </p:txBody>
      </p:sp>
      <p:pic>
        <p:nvPicPr>
          <p:cNvPr id="245" name="Picture 8_1" descr=""/>
          <p:cNvPicPr/>
          <p:nvPr/>
        </p:nvPicPr>
        <p:blipFill>
          <a:blip r:embed="rId3"/>
          <a:stretch/>
        </p:blipFill>
        <p:spPr>
          <a:xfrm>
            <a:off x="1403280" y="1628640"/>
            <a:ext cx="3238560" cy="3238560"/>
          </a:xfrm>
          <a:prstGeom prst="rect">
            <a:avLst/>
          </a:prstGeom>
          <a:ln w="57240">
            <a:solidFill>
              <a:srgbClr val="ffffff"/>
            </a:solidFill>
            <a:miter/>
          </a:ln>
        </p:spPr>
      </p:pic>
      <p:pic>
        <p:nvPicPr>
          <p:cNvPr id="246" name="Picture 9_1" descr=""/>
          <p:cNvPicPr/>
          <p:nvPr/>
        </p:nvPicPr>
        <p:blipFill>
          <a:blip r:embed="rId4"/>
          <a:stretch/>
        </p:blipFill>
        <p:spPr>
          <a:xfrm>
            <a:off x="5076720" y="1628640"/>
            <a:ext cx="3238560" cy="3238560"/>
          </a:xfrm>
          <a:prstGeom prst="rect">
            <a:avLst/>
          </a:prstGeom>
          <a:ln w="57240">
            <a:solidFill>
              <a:srgbClr val="ffffff"/>
            </a:solidFill>
            <a:miter/>
          </a:ln>
        </p:spPr>
      </p:pic>
      <p:sp>
        <p:nvSpPr>
          <p:cNvPr id="247" name="Rectangle 10_1"/>
          <p:cNvSpPr/>
          <p:nvPr/>
        </p:nvSpPr>
        <p:spPr>
          <a:xfrm>
            <a:off x="826920" y="6307920"/>
            <a:ext cx="8064720" cy="36828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tabLst>
                <a:tab algn="l" pos="0"/>
                <a:tab algn="l" pos="447480"/>
                <a:tab algn="l" pos="896760"/>
                <a:tab algn="l" pos="1346040"/>
                <a:tab algn="l" pos="1795320"/>
                <a:tab algn="l" pos="2244600"/>
                <a:tab algn="l" pos="2693880"/>
                <a:tab algn="l" pos="3143160"/>
                <a:tab algn="l" pos="3592440"/>
                <a:tab algn="l" pos="4041720"/>
                <a:tab algn="l" pos="4491000"/>
                <a:tab algn="l" pos="4940280"/>
                <a:tab algn="l" pos="5389560"/>
                <a:tab algn="l" pos="5838480"/>
                <a:tab algn="l" pos="6287760"/>
                <a:tab algn="l" pos="6737040"/>
                <a:tab algn="l" pos="7186320"/>
                <a:tab algn="l" pos="7635600"/>
                <a:tab algn="l" pos="8084880"/>
                <a:tab algn="l" pos="8534160"/>
                <a:tab algn="l" pos="8983440"/>
                <a:tab algn="l" pos="8985240"/>
                <a:tab algn="l" pos="9434160"/>
                <a:tab algn="l" pos="9883440"/>
                <a:tab algn="l" pos="10332720"/>
                <a:tab algn="l" pos="10782000"/>
              </a:tabLst>
            </a:pPr>
            <a:r>
              <a:rPr b="0" lang="en-GB" sz="1800" spc="-1" strike="noStrike">
                <a:solidFill>
                  <a:srgbClr val="ffffff"/>
                </a:solidFill>
                <a:latin typeface="Lucida Sans Unicode"/>
              </a:rPr>
              <a:t>Hamilton, Pantelic, Hanson, Teasdale, BMC Bioinformatics </a:t>
            </a:r>
            <a:r>
              <a:rPr b="1" lang="en-GB" sz="1800" spc="-1" strike="noStrike">
                <a:solidFill>
                  <a:srgbClr val="ffffff"/>
                </a:solidFill>
                <a:latin typeface="Lucida Sans Unicode"/>
              </a:rPr>
              <a:t>8</a:t>
            </a:r>
            <a:r>
              <a:rPr b="0" lang="en-GB" sz="1800" spc="-1" strike="noStrike">
                <a:solidFill>
                  <a:srgbClr val="ffffff"/>
                </a:solidFill>
                <a:latin typeface="Lucida Sans Unicode"/>
              </a:rPr>
              <a:t>:110</a:t>
            </a:r>
            <a:endParaRPr b="0" lang="en-AU" sz="1800" spc="-1" strike="noStrike">
              <a:solidFill>
                <a:srgbClr val="000000"/>
              </a:solidFill>
              <a:latin typeface="Arial"/>
            </a:endParaRPr>
          </a:p>
        </p:txBody>
      </p:sp>
    </p:spTree>
  </p:cSld>
  <p:timing>
    <p:tnLst>
      <p:par>
        <p:cTn id="71" dur="indefinite" restart="never" nodeType="tmRoot">
          <p:childTnLst>
            <p:seq>
              <p:cTn id="72" dur="indefinite" nodeType="mainSeq">
                <p:childTnLst>
                  <p:par>
                    <p:cTn id="73" nodeType="clickEffect" fill="hold">
                      <p:stCondLst>
                        <p:cond delay="indefinite"/>
                      </p:stCondLst>
                      <p:childTnLst>
                        <p:par>
                          <p:cTn id="74" nodeType="withEffect" fill="hold">
                            <p:stCondLst>
                              <p:cond delay="0"/>
                            </p:stCondLst>
                            <p:childTnLst>
                              <p:par>
                                <p:cTn id="75" nodeType="clickEffect" fill="hold" presetClass="entr" presetID="1">
                                  <p:stCondLst>
                                    <p:cond delay="0"/>
                                  </p:stCondLst>
                                  <p:childTnLst>
                                    <p:set>
                                      <p:cBhvr>
                                        <p:cTn id="76" dur="1" fill="hold">
                                          <p:stCondLst>
                                            <p:cond delay="0"/>
                                          </p:stCondLst>
                                        </p:cTn>
                                        <p:tgtEl>
                                          <p:spTgt spid="242">
                                            <p:txEl>
                                              <p:pRg st="0" end="0"/>
                                            </p:txEl>
                                          </p:spTgt>
                                        </p:tgtEl>
                                        <p:attrNameLst>
                                          <p:attrName>style.visibility</p:attrName>
                                        </p:attrNameLst>
                                      </p:cBhvr>
                                      <p:to>
                                        <p:strVal val="visible"/>
                                      </p:to>
                                    </p:set>
                                  </p:childTnLst>
                                </p:cTn>
                              </p:par>
                            </p:childTnLst>
                          </p:cTn>
                        </p:par>
                      </p:childTnLst>
                    </p:cTn>
                  </p:par>
                  <p:par>
                    <p:cTn id="77" nodeType="clickEffect" fill="hold">
                      <p:stCondLst>
                        <p:cond delay="indefinite"/>
                      </p:stCondLst>
                      <p:childTnLst>
                        <p:par>
                          <p:cTn id="78" nodeType="withEffect" fill="hold">
                            <p:stCondLst>
                              <p:cond delay="0"/>
                            </p:stCondLst>
                            <p:childTnLst>
                              <p:par>
                                <p:cTn id="79" nodeType="clickEffect" fill="hold" presetClass="entr" presetID="1">
                                  <p:stCondLst>
                                    <p:cond delay="0"/>
                                  </p:stCondLst>
                                  <p:childTnLst>
                                    <p:set>
                                      <p:cBhvr>
                                        <p:cTn id="80" dur="1" fill="hold">
                                          <p:stCondLst>
                                            <p:cond delay="0"/>
                                          </p:stCondLst>
                                        </p:cTn>
                                        <p:tgtEl>
                                          <p:spTgt spid="242">
                                            <p:txEl>
                                              <p:pRg st="1" end="1"/>
                                            </p:txEl>
                                          </p:spTgt>
                                        </p:tgtEl>
                                        <p:attrNameLst>
                                          <p:attrName>style.visibility</p:attrName>
                                        </p:attrNameLst>
                                      </p:cBhvr>
                                      <p:to>
                                        <p:strVal val="visible"/>
                                      </p:to>
                                    </p:set>
                                  </p:childTnLst>
                                </p:cTn>
                              </p:par>
                              <p:par>
                                <p:cTn id="81" nodeType="withEffect" fill="hold" presetClass="entr" presetID="1">
                                  <p:stCondLst>
                                    <p:cond delay="0"/>
                                  </p:stCondLst>
                                  <p:childTnLst>
                                    <p:set>
                                      <p:cBhvr>
                                        <p:cTn id="82" dur="1" fill="hold">
                                          <p:stCondLst>
                                            <p:cond delay="0"/>
                                          </p:stCondLst>
                                        </p:cTn>
                                        <p:tgtEl>
                                          <p:spTgt spid="245"/>
                                        </p:tgtEl>
                                        <p:attrNameLst>
                                          <p:attrName>style.visibility</p:attrName>
                                        </p:attrNameLst>
                                      </p:cBhvr>
                                      <p:to>
                                        <p:strVal val="visible"/>
                                      </p:to>
                                    </p:set>
                                  </p:childTnLst>
                                </p:cTn>
                              </p:par>
                              <p:par>
                                <p:cTn id="83" nodeType="withEffect" fill="hold" presetClass="entr" presetID="1">
                                  <p:stCondLst>
                                    <p:cond delay="0"/>
                                  </p:stCondLst>
                                  <p:childTnLst>
                                    <p:set>
                                      <p:cBhvr>
                                        <p:cTn id="84"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
          <p:cNvSpPr txBox="1"/>
          <p:nvPr/>
        </p:nvSpPr>
        <p:spPr>
          <a:xfrm>
            <a:off x="456840" y="-133560"/>
            <a:ext cx="8232840" cy="1595160"/>
          </a:xfrm>
          <a:prstGeom prst="rect">
            <a:avLst/>
          </a:prstGeom>
          <a:noFill/>
          <a:ln w="0">
            <a:noFill/>
          </a:ln>
        </p:spPr>
        <p:txBody>
          <a:bodyPr lIns="90000" rIns="90000" tIns="46800" bIns="46800" anchor="ctr">
            <a:noAutofit/>
          </a:bodyPr>
          <a:p>
            <a:pPr marL="216000" indent="-216000" algn="ctr">
              <a:lnSpc>
                <a:spcPct val="112000"/>
              </a:lnSpc>
              <a:buClr>
                <a:srgbClr val="000000"/>
              </a:buClr>
              <a:buSzPct val="45000"/>
              <a:buFont typeface="Wingdings" charset="2"/>
              <a:buChar char=""/>
              <a:tabLst>
                <a:tab algn="l" pos="0"/>
                <a:tab algn="l" pos="447480"/>
                <a:tab algn="l" pos="896760"/>
                <a:tab algn="l" pos="1346040"/>
                <a:tab algn="l" pos="1795320"/>
                <a:tab algn="l" pos="2244600"/>
                <a:tab algn="l" pos="2693880"/>
                <a:tab algn="l" pos="3143160"/>
                <a:tab algn="l" pos="3592440"/>
                <a:tab algn="l" pos="4041720"/>
                <a:tab algn="l" pos="4491000"/>
                <a:tab algn="l" pos="4940280"/>
                <a:tab algn="l" pos="5389560"/>
                <a:tab algn="l" pos="5838480"/>
                <a:tab algn="l" pos="6287760"/>
                <a:tab algn="l" pos="6737040"/>
                <a:tab algn="l" pos="7186320"/>
                <a:tab algn="l" pos="7635600"/>
                <a:tab algn="l" pos="8084880"/>
                <a:tab algn="l" pos="8534160"/>
                <a:tab algn="l" pos="8983440"/>
                <a:tab algn="l" pos="8985240"/>
                <a:tab algn="l" pos="9434160"/>
                <a:tab algn="l" pos="9883440"/>
                <a:tab algn="l" pos="10332720"/>
                <a:tab algn="l" pos="10782000"/>
              </a:tabLst>
            </a:pPr>
            <a:r>
              <a:rPr b="0" lang="en-GB" sz="4400" spc="-1" strike="noStrike">
                <a:latin typeface="Arial"/>
              </a:rPr>
              <a:t>Threshold Adjacency Statistics (TAS)</a:t>
            </a:r>
            <a:endParaRPr b="0" lang="en-AU" sz="4400" spc="-1" strike="noStrike">
              <a:latin typeface="Arial"/>
            </a:endParaRPr>
          </a:p>
        </p:txBody>
      </p:sp>
      <p:grpSp>
        <p:nvGrpSpPr>
          <p:cNvPr id="249" name="Group 3"/>
          <p:cNvGrpSpPr/>
          <p:nvPr/>
        </p:nvGrpSpPr>
        <p:grpSpPr>
          <a:xfrm>
            <a:off x="1258920" y="3284640"/>
            <a:ext cx="1152000" cy="1090080"/>
            <a:chOff x="1258920" y="3284640"/>
            <a:chExt cx="1152000" cy="1090080"/>
          </a:xfrm>
        </p:grpSpPr>
        <p:sp>
          <p:nvSpPr>
            <p:cNvPr id="250" name="Rectangle 4_1"/>
            <p:cNvSpPr/>
            <p:nvPr/>
          </p:nvSpPr>
          <p:spPr>
            <a:xfrm>
              <a:off x="2025720" y="4010040"/>
              <a:ext cx="383400" cy="362880"/>
            </a:xfrm>
            <a:prstGeom prst="rect">
              <a:avLst/>
            </a:prstGeom>
            <a:solidFill>
              <a:srgbClr val="ffffff"/>
            </a:solidFill>
            <a:ln w="0">
              <a:noFill/>
            </a:ln>
          </p:spPr>
          <p:style>
            <a:lnRef idx="0"/>
            <a:fillRef idx="0"/>
            <a:effectRef idx="0"/>
            <a:fontRef idx="minor"/>
          </p:style>
        </p:sp>
        <p:sp>
          <p:nvSpPr>
            <p:cNvPr id="251" name="Rectangle 5_1"/>
            <p:cNvSpPr/>
            <p:nvPr/>
          </p:nvSpPr>
          <p:spPr>
            <a:xfrm>
              <a:off x="1642320" y="4010040"/>
              <a:ext cx="383400" cy="362880"/>
            </a:xfrm>
            <a:prstGeom prst="rect">
              <a:avLst/>
            </a:prstGeom>
            <a:solidFill>
              <a:srgbClr val="ffffff"/>
            </a:solidFill>
            <a:ln w="0">
              <a:noFill/>
            </a:ln>
          </p:spPr>
          <p:style>
            <a:lnRef idx="0"/>
            <a:fillRef idx="0"/>
            <a:effectRef idx="0"/>
            <a:fontRef idx="minor"/>
          </p:style>
        </p:sp>
        <p:sp>
          <p:nvSpPr>
            <p:cNvPr id="252" name="Rectangle 6_1"/>
            <p:cNvSpPr/>
            <p:nvPr/>
          </p:nvSpPr>
          <p:spPr>
            <a:xfrm>
              <a:off x="1258920" y="4010040"/>
              <a:ext cx="383400" cy="362880"/>
            </a:xfrm>
            <a:prstGeom prst="rect">
              <a:avLst/>
            </a:prstGeom>
            <a:solidFill>
              <a:srgbClr val="000000"/>
            </a:solidFill>
            <a:ln w="0">
              <a:noFill/>
            </a:ln>
          </p:spPr>
          <p:style>
            <a:lnRef idx="0"/>
            <a:fillRef idx="0"/>
            <a:effectRef idx="0"/>
            <a:fontRef idx="minor"/>
          </p:style>
        </p:sp>
        <p:sp>
          <p:nvSpPr>
            <p:cNvPr id="253" name="Rectangle 7_0"/>
            <p:cNvSpPr/>
            <p:nvPr/>
          </p:nvSpPr>
          <p:spPr>
            <a:xfrm>
              <a:off x="2025720" y="3647520"/>
              <a:ext cx="383400" cy="362520"/>
            </a:xfrm>
            <a:prstGeom prst="rect">
              <a:avLst/>
            </a:prstGeom>
            <a:solidFill>
              <a:srgbClr val="ffffff"/>
            </a:solidFill>
            <a:ln w="0">
              <a:noFill/>
            </a:ln>
          </p:spPr>
          <p:style>
            <a:lnRef idx="0"/>
            <a:fillRef idx="0"/>
            <a:effectRef idx="0"/>
            <a:fontRef idx="minor"/>
          </p:style>
        </p:sp>
        <p:sp>
          <p:nvSpPr>
            <p:cNvPr id="254" name="Rectangle 8_1"/>
            <p:cNvSpPr/>
            <p:nvPr/>
          </p:nvSpPr>
          <p:spPr>
            <a:xfrm>
              <a:off x="1642320" y="3647520"/>
              <a:ext cx="383400" cy="362520"/>
            </a:xfrm>
            <a:prstGeom prst="rect">
              <a:avLst/>
            </a:prstGeom>
            <a:solidFill>
              <a:srgbClr val="ffffff"/>
            </a:solidFill>
            <a:ln w="0">
              <a:noFill/>
            </a:ln>
          </p:spPr>
          <p:style>
            <a:lnRef idx="0"/>
            <a:fillRef idx="0"/>
            <a:effectRef idx="0"/>
            <a:fontRef idx="minor"/>
          </p:style>
        </p:sp>
        <p:sp>
          <p:nvSpPr>
            <p:cNvPr id="255" name="Rectangle 9_1"/>
            <p:cNvSpPr/>
            <p:nvPr/>
          </p:nvSpPr>
          <p:spPr>
            <a:xfrm>
              <a:off x="1258920" y="3647520"/>
              <a:ext cx="383400" cy="362520"/>
            </a:xfrm>
            <a:prstGeom prst="rect">
              <a:avLst/>
            </a:prstGeom>
            <a:solidFill>
              <a:srgbClr val="000000"/>
            </a:solidFill>
            <a:ln w="0">
              <a:noFill/>
            </a:ln>
          </p:spPr>
          <p:style>
            <a:lnRef idx="0"/>
            <a:fillRef idx="0"/>
            <a:effectRef idx="0"/>
            <a:fontRef idx="minor"/>
          </p:style>
        </p:sp>
        <p:sp>
          <p:nvSpPr>
            <p:cNvPr id="256" name="Rectangle 10_0"/>
            <p:cNvSpPr/>
            <p:nvPr/>
          </p:nvSpPr>
          <p:spPr>
            <a:xfrm>
              <a:off x="2025720" y="3284640"/>
              <a:ext cx="383400" cy="362880"/>
            </a:xfrm>
            <a:prstGeom prst="rect">
              <a:avLst/>
            </a:prstGeom>
            <a:solidFill>
              <a:srgbClr val="ffffff"/>
            </a:solidFill>
            <a:ln w="0">
              <a:noFill/>
            </a:ln>
          </p:spPr>
          <p:style>
            <a:lnRef idx="0"/>
            <a:fillRef idx="0"/>
            <a:effectRef idx="0"/>
            <a:fontRef idx="minor"/>
          </p:style>
        </p:sp>
        <p:sp>
          <p:nvSpPr>
            <p:cNvPr id="257" name="Rectangle 11_1"/>
            <p:cNvSpPr/>
            <p:nvPr/>
          </p:nvSpPr>
          <p:spPr>
            <a:xfrm>
              <a:off x="1642320" y="3284640"/>
              <a:ext cx="383400" cy="362880"/>
            </a:xfrm>
            <a:prstGeom prst="rect">
              <a:avLst/>
            </a:prstGeom>
            <a:solidFill>
              <a:srgbClr val="000000"/>
            </a:solidFill>
            <a:ln w="0">
              <a:noFill/>
            </a:ln>
          </p:spPr>
          <p:style>
            <a:lnRef idx="0"/>
            <a:fillRef idx="0"/>
            <a:effectRef idx="0"/>
            <a:fontRef idx="minor"/>
          </p:style>
        </p:sp>
        <p:sp>
          <p:nvSpPr>
            <p:cNvPr id="258" name="Rectangle 12_1"/>
            <p:cNvSpPr/>
            <p:nvPr/>
          </p:nvSpPr>
          <p:spPr>
            <a:xfrm>
              <a:off x="1258920" y="3284640"/>
              <a:ext cx="383400" cy="362880"/>
            </a:xfrm>
            <a:prstGeom prst="rect">
              <a:avLst/>
            </a:prstGeom>
            <a:solidFill>
              <a:srgbClr val="000000"/>
            </a:solidFill>
            <a:ln w="0">
              <a:noFill/>
            </a:ln>
          </p:spPr>
          <p:style>
            <a:lnRef idx="0"/>
            <a:fillRef idx="0"/>
            <a:effectRef idx="0"/>
            <a:fontRef idx="minor"/>
          </p:style>
        </p:sp>
        <p:sp>
          <p:nvSpPr>
            <p:cNvPr id="259" name="Line 13_1"/>
            <p:cNvSpPr/>
            <p:nvPr/>
          </p:nvSpPr>
          <p:spPr>
            <a:xfrm>
              <a:off x="1258920" y="3284640"/>
              <a:ext cx="1150560" cy="1080"/>
            </a:xfrm>
            <a:prstGeom prst="line">
              <a:avLst/>
            </a:prstGeom>
            <a:ln w="28440">
              <a:solidFill>
                <a:srgbClr val="808080"/>
              </a:solidFill>
              <a:miter/>
            </a:ln>
          </p:spPr>
          <p:style>
            <a:lnRef idx="0"/>
            <a:fillRef idx="0"/>
            <a:effectRef idx="0"/>
            <a:fontRef idx="minor"/>
          </p:style>
        </p:sp>
        <p:sp>
          <p:nvSpPr>
            <p:cNvPr id="260" name="Line 14_1"/>
            <p:cNvSpPr/>
            <p:nvPr/>
          </p:nvSpPr>
          <p:spPr>
            <a:xfrm>
              <a:off x="1258920" y="3647520"/>
              <a:ext cx="1150560" cy="1080"/>
            </a:xfrm>
            <a:prstGeom prst="line">
              <a:avLst/>
            </a:prstGeom>
            <a:ln w="28440">
              <a:solidFill>
                <a:srgbClr val="808080"/>
              </a:solidFill>
              <a:miter/>
            </a:ln>
          </p:spPr>
          <p:style>
            <a:lnRef idx="0"/>
            <a:fillRef idx="0"/>
            <a:effectRef idx="0"/>
            <a:fontRef idx="minor"/>
          </p:style>
        </p:sp>
        <p:sp>
          <p:nvSpPr>
            <p:cNvPr id="261" name="Line 15_1"/>
            <p:cNvSpPr/>
            <p:nvPr/>
          </p:nvSpPr>
          <p:spPr>
            <a:xfrm>
              <a:off x="1258920" y="4010040"/>
              <a:ext cx="1150560" cy="1440"/>
            </a:xfrm>
            <a:prstGeom prst="line">
              <a:avLst/>
            </a:prstGeom>
            <a:ln w="28440">
              <a:solidFill>
                <a:srgbClr val="808080"/>
              </a:solidFill>
              <a:miter/>
            </a:ln>
          </p:spPr>
          <p:style>
            <a:lnRef idx="0"/>
            <a:fillRef idx="0"/>
            <a:effectRef idx="0"/>
            <a:fontRef idx="minor"/>
          </p:style>
        </p:sp>
        <p:sp>
          <p:nvSpPr>
            <p:cNvPr id="262" name="Line 16_1"/>
            <p:cNvSpPr/>
            <p:nvPr/>
          </p:nvSpPr>
          <p:spPr>
            <a:xfrm>
              <a:off x="1258920" y="4373280"/>
              <a:ext cx="1150560" cy="1440"/>
            </a:xfrm>
            <a:prstGeom prst="line">
              <a:avLst/>
            </a:prstGeom>
            <a:ln w="28440">
              <a:solidFill>
                <a:srgbClr val="808080"/>
              </a:solidFill>
              <a:miter/>
            </a:ln>
          </p:spPr>
          <p:style>
            <a:lnRef idx="0"/>
            <a:fillRef idx="0"/>
            <a:effectRef idx="0"/>
            <a:fontRef idx="minor"/>
          </p:style>
        </p:sp>
        <p:sp>
          <p:nvSpPr>
            <p:cNvPr id="263" name="Line 17_1"/>
            <p:cNvSpPr/>
            <p:nvPr/>
          </p:nvSpPr>
          <p:spPr>
            <a:xfrm>
              <a:off x="1258920" y="3284640"/>
              <a:ext cx="1080" cy="1088640"/>
            </a:xfrm>
            <a:prstGeom prst="line">
              <a:avLst/>
            </a:prstGeom>
            <a:ln w="28440">
              <a:solidFill>
                <a:srgbClr val="808080"/>
              </a:solidFill>
              <a:miter/>
            </a:ln>
          </p:spPr>
          <p:style>
            <a:lnRef idx="0"/>
            <a:fillRef idx="0"/>
            <a:effectRef idx="0"/>
            <a:fontRef idx="minor"/>
          </p:style>
        </p:sp>
        <p:sp>
          <p:nvSpPr>
            <p:cNvPr id="264" name="Line 18_1"/>
            <p:cNvSpPr/>
            <p:nvPr/>
          </p:nvSpPr>
          <p:spPr>
            <a:xfrm>
              <a:off x="1642320" y="3284640"/>
              <a:ext cx="1080" cy="1088640"/>
            </a:xfrm>
            <a:prstGeom prst="line">
              <a:avLst/>
            </a:prstGeom>
            <a:ln w="28440">
              <a:solidFill>
                <a:srgbClr val="808080"/>
              </a:solidFill>
              <a:miter/>
            </a:ln>
          </p:spPr>
          <p:style>
            <a:lnRef idx="0"/>
            <a:fillRef idx="0"/>
            <a:effectRef idx="0"/>
            <a:fontRef idx="minor"/>
          </p:style>
        </p:sp>
        <p:sp>
          <p:nvSpPr>
            <p:cNvPr id="265" name="Line 19_1"/>
            <p:cNvSpPr/>
            <p:nvPr/>
          </p:nvSpPr>
          <p:spPr>
            <a:xfrm>
              <a:off x="2025720" y="3284640"/>
              <a:ext cx="1440" cy="1088640"/>
            </a:xfrm>
            <a:prstGeom prst="line">
              <a:avLst/>
            </a:prstGeom>
            <a:ln w="28440">
              <a:solidFill>
                <a:srgbClr val="808080"/>
              </a:solidFill>
              <a:miter/>
            </a:ln>
          </p:spPr>
          <p:style>
            <a:lnRef idx="0"/>
            <a:fillRef idx="0"/>
            <a:effectRef idx="0"/>
            <a:fontRef idx="minor"/>
          </p:style>
        </p:sp>
        <p:sp>
          <p:nvSpPr>
            <p:cNvPr id="266" name="Line 20_1"/>
            <p:cNvSpPr/>
            <p:nvPr/>
          </p:nvSpPr>
          <p:spPr>
            <a:xfrm>
              <a:off x="2409480" y="3284640"/>
              <a:ext cx="1440" cy="1088640"/>
            </a:xfrm>
            <a:prstGeom prst="line">
              <a:avLst/>
            </a:prstGeom>
            <a:ln w="28440">
              <a:solidFill>
                <a:srgbClr val="808080"/>
              </a:solidFill>
              <a:miter/>
            </a:ln>
          </p:spPr>
          <p:style>
            <a:lnRef idx="0"/>
            <a:fillRef idx="0"/>
            <a:effectRef idx="0"/>
            <a:fontRef idx="minor"/>
          </p:style>
        </p:sp>
      </p:grpSp>
      <p:grpSp>
        <p:nvGrpSpPr>
          <p:cNvPr id="267" name="Group 21_1"/>
          <p:cNvGrpSpPr/>
          <p:nvPr/>
        </p:nvGrpSpPr>
        <p:grpSpPr>
          <a:xfrm>
            <a:off x="1258920" y="1700280"/>
            <a:ext cx="1152000" cy="1090080"/>
            <a:chOff x="1258920" y="1700280"/>
            <a:chExt cx="1152000" cy="1090080"/>
          </a:xfrm>
        </p:grpSpPr>
        <p:sp>
          <p:nvSpPr>
            <p:cNvPr id="268" name="Rectangle 22_1"/>
            <p:cNvSpPr/>
            <p:nvPr/>
          </p:nvSpPr>
          <p:spPr>
            <a:xfrm>
              <a:off x="2025720" y="2425680"/>
              <a:ext cx="383400" cy="362880"/>
            </a:xfrm>
            <a:prstGeom prst="rect">
              <a:avLst/>
            </a:prstGeom>
            <a:solidFill>
              <a:srgbClr val="000000"/>
            </a:solidFill>
            <a:ln w="0">
              <a:noFill/>
            </a:ln>
          </p:spPr>
          <p:style>
            <a:lnRef idx="0"/>
            <a:fillRef idx="0"/>
            <a:effectRef idx="0"/>
            <a:fontRef idx="minor"/>
          </p:style>
        </p:sp>
        <p:sp>
          <p:nvSpPr>
            <p:cNvPr id="269" name="Rectangle 23_1"/>
            <p:cNvSpPr/>
            <p:nvPr/>
          </p:nvSpPr>
          <p:spPr>
            <a:xfrm>
              <a:off x="1642320" y="2425680"/>
              <a:ext cx="383400" cy="362880"/>
            </a:xfrm>
            <a:prstGeom prst="rect">
              <a:avLst/>
            </a:prstGeom>
            <a:solidFill>
              <a:srgbClr val="000000"/>
            </a:solidFill>
            <a:ln w="0">
              <a:noFill/>
            </a:ln>
          </p:spPr>
          <p:style>
            <a:lnRef idx="0"/>
            <a:fillRef idx="0"/>
            <a:effectRef idx="0"/>
            <a:fontRef idx="minor"/>
          </p:style>
        </p:sp>
        <p:sp>
          <p:nvSpPr>
            <p:cNvPr id="270" name="Rectangle 24_1"/>
            <p:cNvSpPr/>
            <p:nvPr/>
          </p:nvSpPr>
          <p:spPr>
            <a:xfrm>
              <a:off x="1258920" y="2425680"/>
              <a:ext cx="383400" cy="362880"/>
            </a:xfrm>
            <a:prstGeom prst="rect">
              <a:avLst/>
            </a:prstGeom>
            <a:solidFill>
              <a:srgbClr val="000000"/>
            </a:solidFill>
            <a:ln w="0">
              <a:noFill/>
            </a:ln>
          </p:spPr>
          <p:style>
            <a:lnRef idx="0"/>
            <a:fillRef idx="0"/>
            <a:effectRef idx="0"/>
            <a:fontRef idx="minor"/>
          </p:style>
        </p:sp>
        <p:sp>
          <p:nvSpPr>
            <p:cNvPr id="271" name="Rectangle 25_1"/>
            <p:cNvSpPr/>
            <p:nvPr/>
          </p:nvSpPr>
          <p:spPr>
            <a:xfrm>
              <a:off x="2025720" y="2063160"/>
              <a:ext cx="383400" cy="362520"/>
            </a:xfrm>
            <a:prstGeom prst="rect">
              <a:avLst/>
            </a:prstGeom>
            <a:solidFill>
              <a:srgbClr val="000000"/>
            </a:solidFill>
            <a:ln w="0">
              <a:noFill/>
            </a:ln>
          </p:spPr>
          <p:style>
            <a:lnRef idx="0"/>
            <a:fillRef idx="0"/>
            <a:effectRef idx="0"/>
            <a:fontRef idx="minor"/>
          </p:style>
        </p:sp>
        <p:sp>
          <p:nvSpPr>
            <p:cNvPr id="272" name="Rectangle 26_1"/>
            <p:cNvSpPr/>
            <p:nvPr/>
          </p:nvSpPr>
          <p:spPr>
            <a:xfrm>
              <a:off x="1642320" y="2063160"/>
              <a:ext cx="383400" cy="362520"/>
            </a:xfrm>
            <a:prstGeom prst="rect">
              <a:avLst/>
            </a:prstGeom>
            <a:solidFill>
              <a:srgbClr val="ffffff"/>
            </a:solidFill>
            <a:ln w="0">
              <a:noFill/>
            </a:ln>
          </p:spPr>
          <p:style>
            <a:lnRef idx="0"/>
            <a:fillRef idx="0"/>
            <a:effectRef idx="0"/>
            <a:fontRef idx="minor"/>
          </p:style>
        </p:sp>
        <p:sp>
          <p:nvSpPr>
            <p:cNvPr id="273" name="Rectangle 27_1"/>
            <p:cNvSpPr/>
            <p:nvPr/>
          </p:nvSpPr>
          <p:spPr>
            <a:xfrm>
              <a:off x="1258920" y="2063160"/>
              <a:ext cx="383400" cy="362520"/>
            </a:xfrm>
            <a:prstGeom prst="rect">
              <a:avLst/>
            </a:prstGeom>
            <a:solidFill>
              <a:srgbClr val="000000"/>
            </a:solidFill>
            <a:ln w="0">
              <a:noFill/>
            </a:ln>
          </p:spPr>
          <p:style>
            <a:lnRef idx="0"/>
            <a:fillRef idx="0"/>
            <a:effectRef idx="0"/>
            <a:fontRef idx="minor"/>
          </p:style>
        </p:sp>
        <p:sp>
          <p:nvSpPr>
            <p:cNvPr id="274" name="Rectangle 28_1"/>
            <p:cNvSpPr/>
            <p:nvPr/>
          </p:nvSpPr>
          <p:spPr>
            <a:xfrm>
              <a:off x="2025720" y="1700280"/>
              <a:ext cx="383400" cy="362880"/>
            </a:xfrm>
            <a:prstGeom prst="rect">
              <a:avLst/>
            </a:prstGeom>
            <a:solidFill>
              <a:srgbClr val="000000"/>
            </a:solidFill>
            <a:ln w="0">
              <a:noFill/>
            </a:ln>
          </p:spPr>
          <p:style>
            <a:lnRef idx="0"/>
            <a:fillRef idx="0"/>
            <a:effectRef idx="0"/>
            <a:fontRef idx="minor"/>
          </p:style>
        </p:sp>
        <p:sp>
          <p:nvSpPr>
            <p:cNvPr id="275" name="Rectangle 29_1"/>
            <p:cNvSpPr/>
            <p:nvPr/>
          </p:nvSpPr>
          <p:spPr>
            <a:xfrm>
              <a:off x="1642320" y="1700280"/>
              <a:ext cx="383400" cy="362880"/>
            </a:xfrm>
            <a:prstGeom prst="rect">
              <a:avLst/>
            </a:prstGeom>
            <a:solidFill>
              <a:srgbClr val="000000"/>
            </a:solidFill>
            <a:ln w="0">
              <a:noFill/>
            </a:ln>
          </p:spPr>
          <p:style>
            <a:lnRef idx="0"/>
            <a:fillRef idx="0"/>
            <a:effectRef idx="0"/>
            <a:fontRef idx="minor"/>
          </p:style>
        </p:sp>
        <p:sp>
          <p:nvSpPr>
            <p:cNvPr id="276" name="Rectangle 30_1"/>
            <p:cNvSpPr/>
            <p:nvPr/>
          </p:nvSpPr>
          <p:spPr>
            <a:xfrm>
              <a:off x="1258920" y="1700280"/>
              <a:ext cx="383400" cy="362880"/>
            </a:xfrm>
            <a:prstGeom prst="rect">
              <a:avLst/>
            </a:prstGeom>
            <a:solidFill>
              <a:srgbClr val="000000"/>
            </a:solidFill>
            <a:ln w="0">
              <a:noFill/>
            </a:ln>
          </p:spPr>
          <p:style>
            <a:lnRef idx="0"/>
            <a:fillRef idx="0"/>
            <a:effectRef idx="0"/>
            <a:fontRef idx="minor"/>
          </p:style>
        </p:sp>
        <p:sp>
          <p:nvSpPr>
            <p:cNvPr id="277" name="Line 31_1"/>
            <p:cNvSpPr/>
            <p:nvPr/>
          </p:nvSpPr>
          <p:spPr>
            <a:xfrm>
              <a:off x="1258920" y="1700280"/>
              <a:ext cx="1150560" cy="1080"/>
            </a:xfrm>
            <a:prstGeom prst="line">
              <a:avLst/>
            </a:prstGeom>
            <a:ln w="28440">
              <a:solidFill>
                <a:srgbClr val="808080"/>
              </a:solidFill>
              <a:miter/>
            </a:ln>
          </p:spPr>
          <p:style>
            <a:lnRef idx="0"/>
            <a:fillRef idx="0"/>
            <a:effectRef idx="0"/>
            <a:fontRef idx="minor"/>
          </p:style>
        </p:sp>
        <p:sp>
          <p:nvSpPr>
            <p:cNvPr id="278" name="Line 32_1"/>
            <p:cNvSpPr/>
            <p:nvPr/>
          </p:nvSpPr>
          <p:spPr>
            <a:xfrm>
              <a:off x="1258920" y="2063160"/>
              <a:ext cx="1150560" cy="1080"/>
            </a:xfrm>
            <a:prstGeom prst="line">
              <a:avLst/>
            </a:prstGeom>
            <a:ln w="28440">
              <a:solidFill>
                <a:srgbClr val="808080"/>
              </a:solidFill>
              <a:miter/>
            </a:ln>
          </p:spPr>
          <p:style>
            <a:lnRef idx="0"/>
            <a:fillRef idx="0"/>
            <a:effectRef idx="0"/>
            <a:fontRef idx="minor"/>
          </p:style>
        </p:sp>
        <p:sp>
          <p:nvSpPr>
            <p:cNvPr id="279" name="Line 33_1"/>
            <p:cNvSpPr/>
            <p:nvPr/>
          </p:nvSpPr>
          <p:spPr>
            <a:xfrm>
              <a:off x="1258920" y="2425680"/>
              <a:ext cx="1150560" cy="1440"/>
            </a:xfrm>
            <a:prstGeom prst="line">
              <a:avLst/>
            </a:prstGeom>
            <a:ln w="28440">
              <a:solidFill>
                <a:srgbClr val="808080"/>
              </a:solidFill>
              <a:miter/>
            </a:ln>
          </p:spPr>
          <p:style>
            <a:lnRef idx="0"/>
            <a:fillRef idx="0"/>
            <a:effectRef idx="0"/>
            <a:fontRef idx="minor"/>
          </p:style>
        </p:sp>
        <p:sp>
          <p:nvSpPr>
            <p:cNvPr id="280" name="Line 34_1"/>
            <p:cNvSpPr/>
            <p:nvPr/>
          </p:nvSpPr>
          <p:spPr>
            <a:xfrm>
              <a:off x="1258920" y="2788920"/>
              <a:ext cx="1150560" cy="1440"/>
            </a:xfrm>
            <a:prstGeom prst="line">
              <a:avLst/>
            </a:prstGeom>
            <a:ln w="28440">
              <a:solidFill>
                <a:srgbClr val="808080"/>
              </a:solidFill>
              <a:miter/>
            </a:ln>
          </p:spPr>
          <p:style>
            <a:lnRef idx="0"/>
            <a:fillRef idx="0"/>
            <a:effectRef idx="0"/>
            <a:fontRef idx="minor"/>
          </p:style>
        </p:sp>
        <p:sp>
          <p:nvSpPr>
            <p:cNvPr id="281" name="Line 35_1"/>
            <p:cNvSpPr/>
            <p:nvPr/>
          </p:nvSpPr>
          <p:spPr>
            <a:xfrm>
              <a:off x="1258920" y="1700280"/>
              <a:ext cx="1080" cy="1088640"/>
            </a:xfrm>
            <a:prstGeom prst="line">
              <a:avLst/>
            </a:prstGeom>
            <a:ln w="28440">
              <a:solidFill>
                <a:srgbClr val="808080"/>
              </a:solidFill>
              <a:miter/>
            </a:ln>
          </p:spPr>
          <p:style>
            <a:lnRef idx="0"/>
            <a:fillRef idx="0"/>
            <a:effectRef idx="0"/>
            <a:fontRef idx="minor"/>
          </p:style>
        </p:sp>
        <p:sp>
          <p:nvSpPr>
            <p:cNvPr id="282" name="Line 36_1"/>
            <p:cNvSpPr/>
            <p:nvPr/>
          </p:nvSpPr>
          <p:spPr>
            <a:xfrm>
              <a:off x="1642320" y="1700280"/>
              <a:ext cx="1080" cy="1088640"/>
            </a:xfrm>
            <a:prstGeom prst="line">
              <a:avLst/>
            </a:prstGeom>
            <a:ln w="28440">
              <a:solidFill>
                <a:srgbClr val="808080"/>
              </a:solidFill>
              <a:miter/>
            </a:ln>
          </p:spPr>
          <p:style>
            <a:lnRef idx="0"/>
            <a:fillRef idx="0"/>
            <a:effectRef idx="0"/>
            <a:fontRef idx="minor"/>
          </p:style>
        </p:sp>
        <p:sp>
          <p:nvSpPr>
            <p:cNvPr id="283" name="Line 37_1"/>
            <p:cNvSpPr/>
            <p:nvPr/>
          </p:nvSpPr>
          <p:spPr>
            <a:xfrm>
              <a:off x="2025720" y="1700280"/>
              <a:ext cx="1440" cy="1088640"/>
            </a:xfrm>
            <a:prstGeom prst="line">
              <a:avLst/>
            </a:prstGeom>
            <a:ln w="28440">
              <a:solidFill>
                <a:srgbClr val="808080"/>
              </a:solidFill>
              <a:miter/>
            </a:ln>
          </p:spPr>
          <p:style>
            <a:lnRef idx="0"/>
            <a:fillRef idx="0"/>
            <a:effectRef idx="0"/>
            <a:fontRef idx="minor"/>
          </p:style>
        </p:sp>
        <p:sp>
          <p:nvSpPr>
            <p:cNvPr id="284" name="Line 38_1"/>
            <p:cNvSpPr/>
            <p:nvPr/>
          </p:nvSpPr>
          <p:spPr>
            <a:xfrm>
              <a:off x="2409480" y="1700280"/>
              <a:ext cx="1440" cy="1088640"/>
            </a:xfrm>
            <a:prstGeom prst="line">
              <a:avLst/>
            </a:prstGeom>
            <a:ln w="28440">
              <a:solidFill>
                <a:srgbClr val="808080"/>
              </a:solidFill>
              <a:miter/>
            </a:ln>
          </p:spPr>
          <p:style>
            <a:lnRef idx="0"/>
            <a:fillRef idx="0"/>
            <a:effectRef idx="0"/>
            <a:fontRef idx="minor"/>
          </p:style>
        </p:sp>
      </p:grpSp>
      <p:grpSp>
        <p:nvGrpSpPr>
          <p:cNvPr id="285" name="Group 39_1"/>
          <p:cNvGrpSpPr/>
          <p:nvPr/>
        </p:nvGrpSpPr>
        <p:grpSpPr>
          <a:xfrm>
            <a:off x="2987640" y="3284640"/>
            <a:ext cx="1152360" cy="1090080"/>
            <a:chOff x="2987640" y="3284640"/>
            <a:chExt cx="1152360" cy="1090080"/>
          </a:xfrm>
        </p:grpSpPr>
        <p:sp>
          <p:nvSpPr>
            <p:cNvPr id="286" name="Rectangle 40_1"/>
            <p:cNvSpPr/>
            <p:nvPr/>
          </p:nvSpPr>
          <p:spPr>
            <a:xfrm>
              <a:off x="3754800" y="4010040"/>
              <a:ext cx="383760" cy="362880"/>
            </a:xfrm>
            <a:prstGeom prst="rect">
              <a:avLst/>
            </a:prstGeom>
            <a:solidFill>
              <a:srgbClr val="ffffff"/>
            </a:solidFill>
            <a:ln w="0">
              <a:noFill/>
            </a:ln>
          </p:spPr>
          <p:style>
            <a:lnRef idx="0"/>
            <a:fillRef idx="0"/>
            <a:effectRef idx="0"/>
            <a:fontRef idx="minor"/>
          </p:style>
        </p:sp>
        <p:sp>
          <p:nvSpPr>
            <p:cNvPr id="287" name="Rectangle 41_1"/>
            <p:cNvSpPr/>
            <p:nvPr/>
          </p:nvSpPr>
          <p:spPr>
            <a:xfrm>
              <a:off x="3371040" y="4010040"/>
              <a:ext cx="383400" cy="362880"/>
            </a:xfrm>
            <a:prstGeom prst="rect">
              <a:avLst/>
            </a:prstGeom>
            <a:solidFill>
              <a:srgbClr val="ffffff"/>
            </a:solidFill>
            <a:ln w="0">
              <a:noFill/>
            </a:ln>
          </p:spPr>
          <p:style>
            <a:lnRef idx="0"/>
            <a:fillRef idx="0"/>
            <a:effectRef idx="0"/>
            <a:fontRef idx="minor"/>
          </p:style>
        </p:sp>
        <p:sp>
          <p:nvSpPr>
            <p:cNvPr id="288" name="Rectangle 42_1"/>
            <p:cNvSpPr/>
            <p:nvPr/>
          </p:nvSpPr>
          <p:spPr>
            <a:xfrm>
              <a:off x="2987640" y="4010040"/>
              <a:ext cx="383400" cy="362880"/>
            </a:xfrm>
            <a:prstGeom prst="rect">
              <a:avLst/>
            </a:prstGeom>
            <a:solidFill>
              <a:srgbClr val="ffffff"/>
            </a:solidFill>
            <a:ln w="0">
              <a:noFill/>
            </a:ln>
          </p:spPr>
          <p:style>
            <a:lnRef idx="0"/>
            <a:fillRef idx="0"/>
            <a:effectRef idx="0"/>
            <a:fontRef idx="minor"/>
          </p:style>
        </p:sp>
        <p:sp>
          <p:nvSpPr>
            <p:cNvPr id="289" name="Rectangle 43_1"/>
            <p:cNvSpPr/>
            <p:nvPr/>
          </p:nvSpPr>
          <p:spPr>
            <a:xfrm>
              <a:off x="3754800" y="3647520"/>
              <a:ext cx="383760" cy="362520"/>
            </a:xfrm>
            <a:prstGeom prst="rect">
              <a:avLst/>
            </a:prstGeom>
            <a:solidFill>
              <a:srgbClr val="ffffff"/>
            </a:solidFill>
            <a:ln w="0">
              <a:noFill/>
            </a:ln>
          </p:spPr>
          <p:style>
            <a:lnRef idx="0"/>
            <a:fillRef idx="0"/>
            <a:effectRef idx="0"/>
            <a:fontRef idx="minor"/>
          </p:style>
        </p:sp>
        <p:sp>
          <p:nvSpPr>
            <p:cNvPr id="290" name="Rectangle 44_1"/>
            <p:cNvSpPr/>
            <p:nvPr/>
          </p:nvSpPr>
          <p:spPr>
            <a:xfrm>
              <a:off x="3371040" y="3647520"/>
              <a:ext cx="383400" cy="362520"/>
            </a:xfrm>
            <a:prstGeom prst="rect">
              <a:avLst/>
            </a:prstGeom>
            <a:solidFill>
              <a:srgbClr val="ffffff"/>
            </a:solidFill>
            <a:ln w="0">
              <a:noFill/>
            </a:ln>
          </p:spPr>
          <p:style>
            <a:lnRef idx="0"/>
            <a:fillRef idx="0"/>
            <a:effectRef idx="0"/>
            <a:fontRef idx="minor"/>
          </p:style>
        </p:sp>
        <p:sp>
          <p:nvSpPr>
            <p:cNvPr id="291" name="Rectangle 45_1"/>
            <p:cNvSpPr/>
            <p:nvPr/>
          </p:nvSpPr>
          <p:spPr>
            <a:xfrm>
              <a:off x="2987640" y="3647520"/>
              <a:ext cx="383400" cy="362520"/>
            </a:xfrm>
            <a:prstGeom prst="rect">
              <a:avLst/>
            </a:prstGeom>
            <a:solidFill>
              <a:srgbClr val="000000"/>
            </a:solidFill>
            <a:ln w="0">
              <a:noFill/>
            </a:ln>
          </p:spPr>
          <p:style>
            <a:lnRef idx="0"/>
            <a:fillRef idx="0"/>
            <a:effectRef idx="0"/>
            <a:fontRef idx="minor"/>
          </p:style>
        </p:sp>
        <p:sp>
          <p:nvSpPr>
            <p:cNvPr id="292" name="Rectangle 46_1"/>
            <p:cNvSpPr/>
            <p:nvPr/>
          </p:nvSpPr>
          <p:spPr>
            <a:xfrm>
              <a:off x="3754800" y="3284640"/>
              <a:ext cx="383760" cy="362880"/>
            </a:xfrm>
            <a:prstGeom prst="rect">
              <a:avLst/>
            </a:prstGeom>
            <a:solidFill>
              <a:srgbClr val="ffffff"/>
            </a:solidFill>
            <a:ln w="0">
              <a:noFill/>
            </a:ln>
          </p:spPr>
          <p:style>
            <a:lnRef idx="0"/>
            <a:fillRef idx="0"/>
            <a:effectRef idx="0"/>
            <a:fontRef idx="minor"/>
          </p:style>
        </p:sp>
        <p:sp>
          <p:nvSpPr>
            <p:cNvPr id="293" name="Rectangle 47_1"/>
            <p:cNvSpPr/>
            <p:nvPr/>
          </p:nvSpPr>
          <p:spPr>
            <a:xfrm>
              <a:off x="3371040" y="3284640"/>
              <a:ext cx="383400" cy="362880"/>
            </a:xfrm>
            <a:prstGeom prst="rect">
              <a:avLst/>
            </a:prstGeom>
            <a:solidFill>
              <a:srgbClr val="000000"/>
            </a:solidFill>
            <a:ln w="0">
              <a:noFill/>
            </a:ln>
          </p:spPr>
          <p:style>
            <a:lnRef idx="0"/>
            <a:fillRef idx="0"/>
            <a:effectRef idx="0"/>
            <a:fontRef idx="minor"/>
          </p:style>
        </p:sp>
        <p:sp>
          <p:nvSpPr>
            <p:cNvPr id="294" name="Rectangle 48_1"/>
            <p:cNvSpPr/>
            <p:nvPr/>
          </p:nvSpPr>
          <p:spPr>
            <a:xfrm>
              <a:off x="2987640" y="3284640"/>
              <a:ext cx="383400" cy="362880"/>
            </a:xfrm>
            <a:prstGeom prst="rect">
              <a:avLst/>
            </a:prstGeom>
            <a:solidFill>
              <a:srgbClr val="000000"/>
            </a:solidFill>
            <a:ln w="0">
              <a:noFill/>
            </a:ln>
          </p:spPr>
          <p:style>
            <a:lnRef idx="0"/>
            <a:fillRef idx="0"/>
            <a:effectRef idx="0"/>
            <a:fontRef idx="minor"/>
          </p:style>
        </p:sp>
        <p:sp>
          <p:nvSpPr>
            <p:cNvPr id="295" name="Line 49_1"/>
            <p:cNvSpPr/>
            <p:nvPr/>
          </p:nvSpPr>
          <p:spPr>
            <a:xfrm>
              <a:off x="2987640" y="3284640"/>
              <a:ext cx="1151280" cy="1080"/>
            </a:xfrm>
            <a:prstGeom prst="line">
              <a:avLst/>
            </a:prstGeom>
            <a:ln w="28440">
              <a:solidFill>
                <a:srgbClr val="808080"/>
              </a:solidFill>
              <a:miter/>
            </a:ln>
          </p:spPr>
          <p:style>
            <a:lnRef idx="0"/>
            <a:fillRef idx="0"/>
            <a:effectRef idx="0"/>
            <a:fontRef idx="minor"/>
          </p:style>
        </p:sp>
        <p:sp>
          <p:nvSpPr>
            <p:cNvPr id="296" name="Line 50_1"/>
            <p:cNvSpPr/>
            <p:nvPr/>
          </p:nvSpPr>
          <p:spPr>
            <a:xfrm>
              <a:off x="2987640" y="3647520"/>
              <a:ext cx="1151280" cy="1080"/>
            </a:xfrm>
            <a:prstGeom prst="line">
              <a:avLst/>
            </a:prstGeom>
            <a:ln w="28440">
              <a:solidFill>
                <a:srgbClr val="808080"/>
              </a:solidFill>
              <a:miter/>
            </a:ln>
          </p:spPr>
          <p:style>
            <a:lnRef idx="0"/>
            <a:fillRef idx="0"/>
            <a:effectRef idx="0"/>
            <a:fontRef idx="minor"/>
          </p:style>
        </p:sp>
        <p:sp>
          <p:nvSpPr>
            <p:cNvPr id="297" name="Line 51_1"/>
            <p:cNvSpPr/>
            <p:nvPr/>
          </p:nvSpPr>
          <p:spPr>
            <a:xfrm>
              <a:off x="2987640" y="4010040"/>
              <a:ext cx="1151280" cy="1440"/>
            </a:xfrm>
            <a:prstGeom prst="line">
              <a:avLst/>
            </a:prstGeom>
            <a:ln w="28440">
              <a:solidFill>
                <a:srgbClr val="808080"/>
              </a:solidFill>
              <a:miter/>
            </a:ln>
          </p:spPr>
          <p:style>
            <a:lnRef idx="0"/>
            <a:fillRef idx="0"/>
            <a:effectRef idx="0"/>
            <a:fontRef idx="minor"/>
          </p:style>
        </p:sp>
        <p:sp>
          <p:nvSpPr>
            <p:cNvPr id="298" name="Line 52_1"/>
            <p:cNvSpPr/>
            <p:nvPr/>
          </p:nvSpPr>
          <p:spPr>
            <a:xfrm>
              <a:off x="2987640" y="4373280"/>
              <a:ext cx="1151280" cy="1440"/>
            </a:xfrm>
            <a:prstGeom prst="line">
              <a:avLst/>
            </a:prstGeom>
            <a:ln w="28440">
              <a:solidFill>
                <a:srgbClr val="808080"/>
              </a:solidFill>
              <a:miter/>
            </a:ln>
          </p:spPr>
          <p:style>
            <a:lnRef idx="0"/>
            <a:fillRef idx="0"/>
            <a:effectRef idx="0"/>
            <a:fontRef idx="minor"/>
          </p:style>
        </p:sp>
        <p:sp>
          <p:nvSpPr>
            <p:cNvPr id="299" name="Line 53_1"/>
            <p:cNvSpPr/>
            <p:nvPr/>
          </p:nvSpPr>
          <p:spPr>
            <a:xfrm>
              <a:off x="2987640" y="3284640"/>
              <a:ext cx="1440" cy="1088640"/>
            </a:xfrm>
            <a:prstGeom prst="line">
              <a:avLst/>
            </a:prstGeom>
            <a:ln w="28440">
              <a:solidFill>
                <a:srgbClr val="808080"/>
              </a:solidFill>
              <a:miter/>
            </a:ln>
          </p:spPr>
          <p:style>
            <a:lnRef idx="0"/>
            <a:fillRef idx="0"/>
            <a:effectRef idx="0"/>
            <a:fontRef idx="minor"/>
          </p:style>
        </p:sp>
        <p:sp>
          <p:nvSpPr>
            <p:cNvPr id="300" name="Line 54_1"/>
            <p:cNvSpPr/>
            <p:nvPr/>
          </p:nvSpPr>
          <p:spPr>
            <a:xfrm>
              <a:off x="3371040" y="3284640"/>
              <a:ext cx="1440" cy="1088640"/>
            </a:xfrm>
            <a:prstGeom prst="line">
              <a:avLst/>
            </a:prstGeom>
            <a:ln w="28440">
              <a:solidFill>
                <a:srgbClr val="808080"/>
              </a:solidFill>
              <a:miter/>
            </a:ln>
          </p:spPr>
          <p:style>
            <a:lnRef idx="0"/>
            <a:fillRef idx="0"/>
            <a:effectRef idx="0"/>
            <a:fontRef idx="minor"/>
          </p:style>
        </p:sp>
        <p:sp>
          <p:nvSpPr>
            <p:cNvPr id="301" name="Line 55_1"/>
            <p:cNvSpPr/>
            <p:nvPr/>
          </p:nvSpPr>
          <p:spPr>
            <a:xfrm>
              <a:off x="3754800" y="3284640"/>
              <a:ext cx="1440" cy="1088640"/>
            </a:xfrm>
            <a:prstGeom prst="line">
              <a:avLst/>
            </a:prstGeom>
            <a:ln w="28440">
              <a:solidFill>
                <a:srgbClr val="808080"/>
              </a:solidFill>
              <a:miter/>
            </a:ln>
          </p:spPr>
          <p:style>
            <a:lnRef idx="0"/>
            <a:fillRef idx="0"/>
            <a:effectRef idx="0"/>
            <a:fontRef idx="minor"/>
          </p:style>
        </p:sp>
        <p:sp>
          <p:nvSpPr>
            <p:cNvPr id="302" name="Line 56_1"/>
            <p:cNvSpPr/>
            <p:nvPr/>
          </p:nvSpPr>
          <p:spPr>
            <a:xfrm>
              <a:off x="4138920" y="3284640"/>
              <a:ext cx="1080" cy="1088640"/>
            </a:xfrm>
            <a:prstGeom prst="line">
              <a:avLst/>
            </a:prstGeom>
            <a:ln w="28440">
              <a:solidFill>
                <a:srgbClr val="808080"/>
              </a:solidFill>
              <a:miter/>
            </a:ln>
          </p:spPr>
          <p:style>
            <a:lnRef idx="0"/>
            <a:fillRef idx="0"/>
            <a:effectRef idx="0"/>
            <a:fontRef idx="minor"/>
          </p:style>
        </p:sp>
      </p:grpSp>
      <p:grpSp>
        <p:nvGrpSpPr>
          <p:cNvPr id="303" name="Group 57_1"/>
          <p:cNvGrpSpPr/>
          <p:nvPr/>
        </p:nvGrpSpPr>
        <p:grpSpPr>
          <a:xfrm>
            <a:off x="4716360" y="3355920"/>
            <a:ext cx="1152360" cy="1090440"/>
            <a:chOff x="4716360" y="3355920"/>
            <a:chExt cx="1152360" cy="1090440"/>
          </a:xfrm>
        </p:grpSpPr>
        <p:sp>
          <p:nvSpPr>
            <p:cNvPr id="304" name="Rectangle 58_1"/>
            <p:cNvSpPr/>
            <p:nvPr/>
          </p:nvSpPr>
          <p:spPr>
            <a:xfrm>
              <a:off x="5483880" y="4082040"/>
              <a:ext cx="383400" cy="362880"/>
            </a:xfrm>
            <a:prstGeom prst="rect">
              <a:avLst/>
            </a:prstGeom>
            <a:solidFill>
              <a:srgbClr val="ffffff"/>
            </a:solidFill>
            <a:ln w="0">
              <a:noFill/>
            </a:ln>
          </p:spPr>
          <p:style>
            <a:lnRef idx="0"/>
            <a:fillRef idx="0"/>
            <a:effectRef idx="0"/>
            <a:fontRef idx="minor"/>
          </p:style>
        </p:sp>
        <p:sp>
          <p:nvSpPr>
            <p:cNvPr id="305" name="Rectangle 59_1"/>
            <p:cNvSpPr/>
            <p:nvPr/>
          </p:nvSpPr>
          <p:spPr>
            <a:xfrm>
              <a:off x="5099760" y="4082040"/>
              <a:ext cx="383760" cy="362880"/>
            </a:xfrm>
            <a:prstGeom prst="rect">
              <a:avLst/>
            </a:prstGeom>
            <a:solidFill>
              <a:srgbClr val="ffffff"/>
            </a:solidFill>
            <a:ln w="0">
              <a:noFill/>
            </a:ln>
          </p:spPr>
          <p:style>
            <a:lnRef idx="0"/>
            <a:fillRef idx="0"/>
            <a:effectRef idx="0"/>
            <a:fontRef idx="minor"/>
          </p:style>
        </p:sp>
        <p:sp>
          <p:nvSpPr>
            <p:cNvPr id="306" name="Rectangle 60_1"/>
            <p:cNvSpPr/>
            <p:nvPr/>
          </p:nvSpPr>
          <p:spPr>
            <a:xfrm>
              <a:off x="4716360" y="4082040"/>
              <a:ext cx="383400" cy="362880"/>
            </a:xfrm>
            <a:prstGeom prst="rect">
              <a:avLst/>
            </a:prstGeom>
            <a:solidFill>
              <a:srgbClr val="ffffff"/>
            </a:solidFill>
            <a:ln w="0">
              <a:noFill/>
            </a:ln>
          </p:spPr>
          <p:style>
            <a:lnRef idx="0"/>
            <a:fillRef idx="0"/>
            <a:effectRef idx="0"/>
            <a:fontRef idx="minor"/>
          </p:style>
        </p:sp>
        <p:sp>
          <p:nvSpPr>
            <p:cNvPr id="307" name="Rectangle 61_1"/>
            <p:cNvSpPr/>
            <p:nvPr/>
          </p:nvSpPr>
          <p:spPr>
            <a:xfrm>
              <a:off x="5483880" y="3718800"/>
              <a:ext cx="383400" cy="362880"/>
            </a:xfrm>
            <a:prstGeom prst="rect">
              <a:avLst/>
            </a:prstGeom>
            <a:solidFill>
              <a:srgbClr val="ffffff"/>
            </a:solidFill>
            <a:ln w="0">
              <a:noFill/>
            </a:ln>
          </p:spPr>
          <p:style>
            <a:lnRef idx="0"/>
            <a:fillRef idx="0"/>
            <a:effectRef idx="0"/>
            <a:fontRef idx="minor"/>
          </p:style>
        </p:sp>
        <p:sp>
          <p:nvSpPr>
            <p:cNvPr id="308" name="Rectangle 62_1"/>
            <p:cNvSpPr/>
            <p:nvPr/>
          </p:nvSpPr>
          <p:spPr>
            <a:xfrm>
              <a:off x="5099760" y="3718800"/>
              <a:ext cx="383760" cy="362880"/>
            </a:xfrm>
            <a:prstGeom prst="rect">
              <a:avLst/>
            </a:prstGeom>
            <a:solidFill>
              <a:srgbClr val="ffffff"/>
            </a:solidFill>
            <a:ln w="0">
              <a:noFill/>
            </a:ln>
          </p:spPr>
          <p:style>
            <a:lnRef idx="0"/>
            <a:fillRef idx="0"/>
            <a:effectRef idx="0"/>
            <a:fontRef idx="minor"/>
          </p:style>
        </p:sp>
        <p:sp>
          <p:nvSpPr>
            <p:cNvPr id="309" name="Rectangle 63_1"/>
            <p:cNvSpPr/>
            <p:nvPr/>
          </p:nvSpPr>
          <p:spPr>
            <a:xfrm>
              <a:off x="4716360" y="3718800"/>
              <a:ext cx="383400" cy="362880"/>
            </a:xfrm>
            <a:prstGeom prst="rect">
              <a:avLst/>
            </a:prstGeom>
            <a:solidFill>
              <a:srgbClr val="ffffff"/>
            </a:solidFill>
            <a:ln w="0">
              <a:noFill/>
            </a:ln>
          </p:spPr>
          <p:style>
            <a:lnRef idx="0"/>
            <a:fillRef idx="0"/>
            <a:effectRef idx="0"/>
            <a:fontRef idx="minor"/>
          </p:style>
        </p:sp>
        <p:sp>
          <p:nvSpPr>
            <p:cNvPr id="310" name="Rectangle 64_1"/>
            <p:cNvSpPr/>
            <p:nvPr/>
          </p:nvSpPr>
          <p:spPr>
            <a:xfrm>
              <a:off x="5483880" y="3355920"/>
              <a:ext cx="383400" cy="362880"/>
            </a:xfrm>
            <a:prstGeom prst="rect">
              <a:avLst/>
            </a:prstGeom>
            <a:solidFill>
              <a:srgbClr val="ffffff"/>
            </a:solidFill>
            <a:ln w="0">
              <a:noFill/>
            </a:ln>
          </p:spPr>
          <p:style>
            <a:lnRef idx="0"/>
            <a:fillRef idx="0"/>
            <a:effectRef idx="0"/>
            <a:fontRef idx="minor"/>
          </p:style>
        </p:sp>
        <p:sp>
          <p:nvSpPr>
            <p:cNvPr id="311" name="Rectangle 65_1"/>
            <p:cNvSpPr/>
            <p:nvPr/>
          </p:nvSpPr>
          <p:spPr>
            <a:xfrm>
              <a:off x="5099760" y="3355920"/>
              <a:ext cx="383760" cy="362880"/>
            </a:xfrm>
            <a:prstGeom prst="rect">
              <a:avLst/>
            </a:prstGeom>
            <a:solidFill>
              <a:srgbClr val="ffffff"/>
            </a:solidFill>
            <a:ln w="0">
              <a:noFill/>
            </a:ln>
          </p:spPr>
          <p:style>
            <a:lnRef idx="0"/>
            <a:fillRef idx="0"/>
            <a:effectRef idx="0"/>
            <a:fontRef idx="minor"/>
          </p:style>
        </p:sp>
        <p:sp>
          <p:nvSpPr>
            <p:cNvPr id="312" name="Rectangle 66_1"/>
            <p:cNvSpPr/>
            <p:nvPr/>
          </p:nvSpPr>
          <p:spPr>
            <a:xfrm>
              <a:off x="4716360" y="3355920"/>
              <a:ext cx="383400" cy="362880"/>
            </a:xfrm>
            <a:prstGeom prst="rect">
              <a:avLst/>
            </a:prstGeom>
            <a:solidFill>
              <a:srgbClr val="000000"/>
            </a:solidFill>
            <a:ln w="0">
              <a:noFill/>
            </a:ln>
          </p:spPr>
          <p:style>
            <a:lnRef idx="0"/>
            <a:fillRef idx="0"/>
            <a:effectRef idx="0"/>
            <a:fontRef idx="minor"/>
          </p:style>
        </p:sp>
        <p:sp>
          <p:nvSpPr>
            <p:cNvPr id="313" name="Line 67_1"/>
            <p:cNvSpPr/>
            <p:nvPr/>
          </p:nvSpPr>
          <p:spPr>
            <a:xfrm>
              <a:off x="4716360" y="3355920"/>
              <a:ext cx="1151280" cy="1440"/>
            </a:xfrm>
            <a:prstGeom prst="line">
              <a:avLst/>
            </a:prstGeom>
            <a:ln w="28440">
              <a:solidFill>
                <a:srgbClr val="808080"/>
              </a:solidFill>
              <a:miter/>
            </a:ln>
          </p:spPr>
          <p:style>
            <a:lnRef idx="0"/>
            <a:fillRef idx="0"/>
            <a:effectRef idx="0"/>
            <a:fontRef idx="minor"/>
          </p:style>
        </p:sp>
        <p:sp>
          <p:nvSpPr>
            <p:cNvPr id="314" name="Line 68_1"/>
            <p:cNvSpPr/>
            <p:nvPr/>
          </p:nvSpPr>
          <p:spPr>
            <a:xfrm>
              <a:off x="4716360" y="3718800"/>
              <a:ext cx="1151280" cy="1080"/>
            </a:xfrm>
            <a:prstGeom prst="line">
              <a:avLst/>
            </a:prstGeom>
            <a:ln w="28440">
              <a:solidFill>
                <a:srgbClr val="808080"/>
              </a:solidFill>
              <a:miter/>
            </a:ln>
          </p:spPr>
          <p:style>
            <a:lnRef idx="0"/>
            <a:fillRef idx="0"/>
            <a:effectRef idx="0"/>
            <a:fontRef idx="minor"/>
          </p:style>
        </p:sp>
        <p:sp>
          <p:nvSpPr>
            <p:cNvPr id="315" name="Line 69_1"/>
            <p:cNvSpPr/>
            <p:nvPr/>
          </p:nvSpPr>
          <p:spPr>
            <a:xfrm>
              <a:off x="4716360" y="4082040"/>
              <a:ext cx="1151280" cy="1080"/>
            </a:xfrm>
            <a:prstGeom prst="line">
              <a:avLst/>
            </a:prstGeom>
            <a:ln w="28440">
              <a:solidFill>
                <a:srgbClr val="808080"/>
              </a:solidFill>
              <a:miter/>
            </a:ln>
          </p:spPr>
          <p:style>
            <a:lnRef idx="0"/>
            <a:fillRef idx="0"/>
            <a:effectRef idx="0"/>
            <a:fontRef idx="minor"/>
          </p:style>
        </p:sp>
        <p:sp>
          <p:nvSpPr>
            <p:cNvPr id="316" name="Line 70_1"/>
            <p:cNvSpPr/>
            <p:nvPr/>
          </p:nvSpPr>
          <p:spPr>
            <a:xfrm>
              <a:off x="4716360" y="4445280"/>
              <a:ext cx="1151280" cy="1080"/>
            </a:xfrm>
            <a:prstGeom prst="line">
              <a:avLst/>
            </a:prstGeom>
            <a:ln w="28440">
              <a:solidFill>
                <a:srgbClr val="808080"/>
              </a:solidFill>
              <a:miter/>
            </a:ln>
          </p:spPr>
          <p:style>
            <a:lnRef idx="0"/>
            <a:fillRef idx="0"/>
            <a:effectRef idx="0"/>
            <a:fontRef idx="minor"/>
          </p:style>
        </p:sp>
        <p:sp>
          <p:nvSpPr>
            <p:cNvPr id="317" name="Line 71_1"/>
            <p:cNvSpPr/>
            <p:nvPr/>
          </p:nvSpPr>
          <p:spPr>
            <a:xfrm>
              <a:off x="4716360" y="3355920"/>
              <a:ext cx="1440" cy="1089360"/>
            </a:xfrm>
            <a:prstGeom prst="line">
              <a:avLst/>
            </a:prstGeom>
            <a:ln w="28440">
              <a:solidFill>
                <a:srgbClr val="808080"/>
              </a:solidFill>
              <a:miter/>
            </a:ln>
          </p:spPr>
          <p:style>
            <a:lnRef idx="0"/>
            <a:fillRef idx="0"/>
            <a:effectRef idx="0"/>
            <a:fontRef idx="minor"/>
          </p:style>
        </p:sp>
        <p:sp>
          <p:nvSpPr>
            <p:cNvPr id="318" name="Line 72_1"/>
            <p:cNvSpPr/>
            <p:nvPr/>
          </p:nvSpPr>
          <p:spPr>
            <a:xfrm>
              <a:off x="5099760" y="3355920"/>
              <a:ext cx="1440" cy="1089360"/>
            </a:xfrm>
            <a:prstGeom prst="line">
              <a:avLst/>
            </a:prstGeom>
            <a:ln w="28440">
              <a:solidFill>
                <a:srgbClr val="808080"/>
              </a:solidFill>
              <a:miter/>
            </a:ln>
          </p:spPr>
          <p:style>
            <a:lnRef idx="0"/>
            <a:fillRef idx="0"/>
            <a:effectRef idx="0"/>
            <a:fontRef idx="minor"/>
          </p:style>
        </p:sp>
        <p:sp>
          <p:nvSpPr>
            <p:cNvPr id="319" name="Line 73_1"/>
            <p:cNvSpPr/>
            <p:nvPr/>
          </p:nvSpPr>
          <p:spPr>
            <a:xfrm>
              <a:off x="5483880" y="3355920"/>
              <a:ext cx="1080" cy="1089360"/>
            </a:xfrm>
            <a:prstGeom prst="line">
              <a:avLst/>
            </a:prstGeom>
            <a:ln w="28440">
              <a:solidFill>
                <a:srgbClr val="808080"/>
              </a:solidFill>
              <a:miter/>
            </a:ln>
          </p:spPr>
          <p:style>
            <a:lnRef idx="0"/>
            <a:fillRef idx="0"/>
            <a:effectRef idx="0"/>
            <a:fontRef idx="minor"/>
          </p:style>
        </p:sp>
        <p:sp>
          <p:nvSpPr>
            <p:cNvPr id="320" name="Line 74_1"/>
            <p:cNvSpPr/>
            <p:nvPr/>
          </p:nvSpPr>
          <p:spPr>
            <a:xfrm>
              <a:off x="5867640" y="3355920"/>
              <a:ext cx="1080" cy="1089360"/>
            </a:xfrm>
            <a:prstGeom prst="line">
              <a:avLst/>
            </a:prstGeom>
            <a:ln w="28440">
              <a:solidFill>
                <a:srgbClr val="808080"/>
              </a:solidFill>
              <a:miter/>
            </a:ln>
          </p:spPr>
          <p:style>
            <a:lnRef idx="0"/>
            <a:fillRef idx="0"/>
            <a:effectRef idx="0"/>
            <a:fontRef idx="minor"/>
          </p:style>
        </p:sp>
      </p:grpSp>
      <p:grpSp>
        <p:nvGrpSpPr>
          <p:cNvPr id="321" name="Group 75_1"/>
          <p:cNvGrpSpPr/>
          <p:nvPr/>
        </p:nvGrpSpPr>
        <p:grpSpPr>
          <a:xfrm>
            <a:off x="6443640" y="3355920"/>
            <a:ext cx="1152360" cy="1090440"/>
            <a:chOff x="6443640" y="3355920"/>
            <a:chExt cx="1152360" cy="1090440"/>
          </a:xfrm>
        </p:grpSpPr>
        <p:sp>
          <p:nvSpPr>
            <p:cNvPr id="322" name="Rectangle 76_1"/>
            <p:cNvSpPr/>
            <p:nvPr/>
          </p:nvSpPr>
          <p:spPr>
            <a:xfrm>
              <a:off x="7210800" y="4082040"/>
              <a:ext cx="383760" cy="362880"/>
            </a:xfrm>
            <a:prstGeom prst="rect">
              <a:avLst/>
            </a:prstGeom>
            <a:solidFill>
              <a:srgbClr val="ffffff"/>
            </a:solidFill>
            <a:ln w="0">
              <a:noFill/>
            </a:ln>
          </p:spPr>
          <p:style>
            <a:lnRef idx="0"/>
            <a:fillRef idx="0"/>
            <a:effectRef idx="0"/>
            <a:fontRef idx="minor"/>
          </p:style>
        </p:sp>
        <p:sp>
          <p:nvSpPr>
            <p:cNvPr id="323" name="Rectangle 77_1"/>
            <p:cNvSpPr/>
            <p:nvPr/>
          </p:nvSpPr>
          <p:spPr>
            <a:xfrm>
              <a:off x="6827040" y="4082040"/>
              <a:ext cx="383400" cy="362880"/>
            </a:xfrm>
            <a:prstGeom prst="rect">
              <a:avLst/>
            </a:prstGeom>
            <a:solidFill>
              <a:srgbClr val="ffffff"/>
            </a:solidFill>
            <a:ln w="0">
              <a:noFill/>
            </a:ln>
          </p:spPr>
          <p:style>
            <a:lnRef idx="0"/>
            <a:fillRef idx="0"/>
            <a:effectRef idx="0"/>
            <a:fontRef idx="minor"/>
          </p:style>
        </p:sp>
        <p:sp>
          <p:nvSpPr>
            <p:cNvPr id="324" name="Rectangle 78_1"/>
            <p:cNvSpPr/>
            <p:nvPr/>
          </p:nvSpPr>
          <p:spPr>
            <a:xfrm>
              <a:off x="6443640" y="4082040"/>
              <a:ext cx="383400" cy="362880"/>
            </a:xfrm>
            <a:prstGeom prst="rect">
              <a:avLst/>
            </a:prstGeom>
            <a:solidFill>
              <a:srgbClr val="ffffff"/>
            </a:solidFill>
            <a:ln w="0">
              <a:noFill/>
            </a:ln>
          </p:spPr>
          <p:style>
            <a:lnRef idx="0"/>
            <a:fillRef idx="0"/>
            <a:effectRef idx="0"/>
            <a:fontRef idx="minor"/>
          </p:style>
        </p:sp>
        <p:sp>
          <p:nvSpPr>
            <p:cNvPr id="325" name="Rectangle 79_1"/>
            <p:cNvSpPr/>
            <p:nvPr/>
          </p:nvSpPr>
          <p:spPr>
            <a:xfrm>
              <a:off x="7210800" y="3718800"/>
              <a:ext cx="383760" cy="362880"/>
            </a:xfrm>
            <a:prstGeom prst="rect">
              <a:avLst/>
            </a:prstGeom>
            <a:solidFill>
              <a:srgbClr val="ffffff"/>
            </a:solidFill>
            <a:ln w="0">
              <a:noFill/>
            </a:ln>
          </p:spPr>
          <p:style>
            <a:lnRef idx="0"/>
            <a:fillRef idx="0"/>
            <a:effectRef idx="0"/>
            <a:fontRef idx="minor"/>
          </p:style>
        </p:sp>
        <p:sp>
          <p:nvSpPr>
            <p:cNvPr id="326" name="Rectangle 80_1"/>
            <p:cNvSpPr/>
            <p:nvPr/>
          </p:nvSpPr>
          <p:spPr>
            <a:xfrm>
              <a:off x="6827040" y="3718800"/>
              <a:ext cx="383400" cy="362880"/>
            </a:xfrm>
            <a:prstGeom prst="rect">
              <a:avLst/>
            </a:prstGeom>
            <a:solidFill>
              <a:srgbClr val="ffffff"/>
            </a:solidFill>
            <a:ln w="0">
              <a:noFill/>
            </a:ln>
          </p:spPr>
          <p:style>
            <a:lnRef idx="0"/>
            <a:fillRef idx="0"/>
            <a:effectRef idx="0"/>
            <a:fontRef idx="minor"/>
          </p:style>
        </p:sp>
        <p:sp>
          <p:nvSpPr>
            <p:cNvPr id="327" name="Rectangle 81_1"/>
            <p:cNvSpPr/>
            <p:nvPr/>
          </p:nvSpPr>
          <p:spPr>
            <a:xfrm>
              <a:off x="6443640" y="3718800"/>
              <a:ext cx="383400" cy="362880"/>
            </a:xfrm>
            <a:prstGeom prst="rect">
              <a:avLst/>
            </a:prstGeom>
            <a:solidFill>
              <a:srgbClr val="ffffff"/>
            </a:solidFill>
            <a:ln w="0">
              <a:noFill/>
            </a:ln>
          </p:spPr>
          <p:style>
            <a:lnRef idx="0"/>
            <a:fillRef idx="0"/>
            <a:effectRef idx="0"/>
            <a:fontRef idx="minor"/>
          </p:style>
        </p:sp>
        <p:sp>
          <p:nvSpPr>
            <p:cNvPr id="328" name="Rectangle 82_1"/>
            <p:cNvSpPr/>
            <p:nvPr/>
          </p:nvSpPr>
          <p:spPr>
            <a:xfrm>
              <a:off x="7210800" y="3355920"/>
              <a:ext cx="383760" cy="362880"/>
            </a:xfrm>
            <a:prstGeom prst="rect">
              <a:avLst/>
            </a:prstGeom>
            <a:solidFill>
              <a:srgbClr val="ffffff"/>
            </a:solidFill>
            <a:ln w="0">
              <a:noFill/>
            </a:ln>
          </p:spPr>
          <p:style>
            <a:lnRef idx="0"/>
            <a:fillRef idx="0"/>
            <a:effectRef idx="0"/>
            <a:fontRef idx="minor"/>
          </p:style>
        </p:sp>
        <p:sp>
          <p:nvSpPr>
            <p:cNvPr id="329" name="Rectangle 83_1"/>
            <p:cNvSpPr/>
            <p:nvPr/>
          </p:nvSpPr>
          <p:spPr>
            <a:xfrm>
              <a:off x="6827040" y="3355920"/>
              <a:ext cx="383400" cy="362880"/>
            </a:xfrm>
            <a:prstGeom prst="rect">
              <a:avLst/>
            </a:prstGeom>
            <a:solidFill>
              <a:srgbClr val="ffffff"/>
            </a:solidFill>
            <a:ln w="0">
              <a:noFill/>
            </a:ln>
          </p:spPr>
          <p:style>
            <a:lnRef idx="0"/>
            <a:fillRef idx="0"/>
            <a:effectRef idx="0"/>
            <a:fontRef idx="minor"/>
          </p:style>
        </p:sp>
        <p:sp>
          <p:nvSpPr>
            <p:cNvPr id="330" name="Rectangle 84_1"/>
            <p:cNvSpPr/>
            <p:nvPr/>
          </p:nvSpPr>
          <p:spPr>
            <a:xfrm>
              <a:off x="6443640" y="3355920"/>
              <a:ext cx="383400" cy="362880"/>
            </a:xfrm>
            <a:prstGeom prst="rect">
              <a:avLst/>
            </a:prstGeom>
            <a:solidFill>
              <a:srgbClr val="ffffff"/>
            </a:solidFill>
            <a:ln w="0">
              <a:noFill/>
            </a:ln>
          </p:spPr>
          <p:style>
            <a:lnRef idx="0"/>
            <a:fillRef idx="0"/>
            <a:effectRef idx="0"/>
            <a:fontRef idx="minor"/>
          </p:style>
        </p:sp>
        <p:sp>
          <p:nvSpPr>
            <p:cNvPr id="331" name="Line 85_1"/>
            <p:cNvSpPr/>
            <p:nvPr/>
          </p:nvSpPr>
          <p:spPr>
            <a:xfrm>
              <a:off x="6443640" y="3355920"/>
              <a:ext cx="1151280" cy="1440"/>
            </a:xfrm>
            <a:prstGeom prst="line">
              <a:avLst/>
            </a:prstGeom>
            <a:ln w="28440">
              <a:solidFill>
                <a:srgbClr val="808080"/>
              </a:solidFill>
              <a:miter/>
            </a:ln>
          </p:spPr>
          <p:style>
            <a:lnRef idx="0"/>
            <a:fillRef idx="0"/>
            <a:effectRef idx="0"/>
            <a:fontRef idx="minor"/>
          </p:style>
        </p:sp>
        <p:sp>
          <p:nvSpPr>
            <p:cNvPr id="332" name="Line 86_1"/>
            <p:cNvSpPr/>
            <p:nvPr/>
          </p:nvSpPr>
          <p:spPr>
            <a:xfrm>
              <a:off x="6443640" y="3718800"/>
              <a:ext cx="1151280" cy="1080"/>
            </a:xfrm>
            <a:prstGeom prst="line">
              <a:avLst/>
            </a:prstGeom>
            <a:ln w="28440">
              <a:solidFill>
                <a:srgbClr val="808080"/>
              </a:solidFill>
              <a:miter/>
            </a:ln>
          </p:spPr>
          <p:style>
            <a:lnRef idx="0"/>
            <a:fillRef idx="0"/>
            <a:effectRef idx="0"/>
            <a:fontRef idx="minor"/>
          </p:style>
        </p:sp>
        <p:sp>
          <p:nvSpPr>
            <p:cNvPr id="333" name="Line 87_1"/>
            <p:cNvSpPr/>
            <p:nvPr/>
          </p:nvSpPr>
          <p:spPr>
            <a:xfrm>
              <a:off x="6443640" y="4082040"/>
              <a:ext cx="1151280" cy="1080"/>
            </a:xfrm>
            <a:prstGeom prst="line">
              <a:avLst/>
            </a:prstGeom>
            <a:ln w="28440">
              <a:solidFill>
                <a:srgbClr val="808080"/>
              </a:solidFill>
              <a:miter/>
            </a:ln>
          </p:spPr>
          <p:style>
            <a:lnRef idx="0"/>
            <a:fillRef idx="0"/>
            <a:effectRef idx="0"/>
            <a:fontRef idx="minor"/>
          </p:style>
        </p:sp>
        <p:sp>
          <p:nvSpPr>
            <p:cNvPr id="334" name="Line 88_1"/>
            <p:cNvSpPr/>
            <p:nvPr/>
          </p:nvSpPr>
          <p:spPr>
            <a:xfrm>
              <a:off x="6443640" y="4445280"/>
              <a:ext cx="1151280" cy="1080"/>
            </a:xfrm>
            <a:prstGeom prst="line">
              <a:avLst/>
            </a:prstGeom>
            <a:ln w="28440">
              <a:solidFill>
                <a:srgbClr val="808080"/>
              </a:solidFill>
              <a:miter/>
            </a:ln>
          </p:spPr>
          <p:style>
            <a:lnRef idx="0"/>
            <a:fillRef idx="0"/>
            <a:effectRef idx="0"/>
            <a:fontRef idx="minor"/>
          </p:style>
        </p:sp>
        <p:sp>
          <p:nvSpPr>
            <p:cNvPr id="335" name="Line 89_1"/>
            <p:cNvSpPr/>
            <p:nvPr/>
          </p:nvSpPr>
          <p:spPr>
            <a:xfrm>
              <a:off x="6443640" y="3355920"/>
              <a:ext cx="1080" cy="1089360"/>
            </a:xfrm>
            <a:prstGeom prst="line">
              <a:avLst/>
            </a:prstGeom>
            <a:ln w="28440">
              <a:solidFill>
                <a:srgbClr val="808080"/>
              </a:solidFill>
              <a:miter/>
            </a:ln>
          </p:spPr>
          <p:style>
            <a:lnRef idx="0"/>
            <a:fillRef idx="0"/>
            <a:effectRef idx="0"/>
            <a:fontRef idx="minor"/>
          </p:style>
        </p:sp>
        <p:sp>
          <p:nvSpPr>
            <p:cNvPr id="336" name="Line 90_1"/>
            <p:cNvSpPr/>
            <p:nvPr/>
          </p:nvSpPr>
          <p:spPr>
            <a:xfrm>
              <a:off x="6827040" y="3355920"/>
              <a:ext cx="1440" cy="1089360"/>
            </a:xfrm>
            <a:prstGeom prst="line">
              <a:avLst/>
            </a:prstGeom>
            <a:ln w="28440">
              <a:solidFill>
                <a:srgbClr val="808080"/>
              </a:solidFill>
              <a:miter/>
            </a:ln>
          </p:spPr>
          <p:style>
            <a:lnRef idx="0"/>
            <a:fillRef idx="0"/>
            <a:effectRef idx="0"/>
            <a:fontRef idx="minor"/>
          </p:style>
        </p:sp>
        <p:sp>
          <p:nvSpPr>
            <p:cNvPr id="337" name="Line 91_1"/>
            <p:cNvSpPr/>
            <p:nvPr/>
          </p:nvSpPr>
          <p:spPr>
            <a:xfrm>
              <a:off x="7210800" y="3355920"/>
              <a:ext cx="1440" cy="1089360"/>
            </a:xfrm>
            <a:prstGeom prst="line">
              <a:avLst/>
            </a:prstGeom>
            <a:ln w="28440">
              <a:solidFill>
                <a:srgbClr val="808080"/>
              </a:solidFill>
              <a:miter/>
            </a:ln>
          </p:spPr>
          <p:style>
            <a:lnRef idx="0"/>
            <a:fillRef idx="0"/>
            <a:effectRef idx="0"/>
            <a:fontRef idx="minor"/>
          </p:style>
        </p:sp>
        <p:sp>
          <p:nvSpPr>
            <p:cNvPr id="338" name="Line 92_1"/>
            <p:cNvSpPr/>
            <p:nvPr/>
          </p:nvSpPr>
          <p:spPr>
            <a:xfrm>
              <a:off x="7594920" y="3355920"/>
              <a:ext cx="1080" cy="1089360"/>
            </a:xfrm>
            <a:prstGeom prst="line">
              <a:avLst/>
            </a:prstGeom>
            <a:ln w="28440">
              <a:solidFill>
                <a:srgbClr val="808080"/>
              </a:solidFill>
              <a:miter/>
            </a:ln>
          </p:spPr>
          <p:style>
            <a:lnRef idx="0"/>
            <a:fillRef idx="0"/>
            <a:effectRef idx="0"/>
            <a:fontRef idx="minor"/>
          </p:style>
        </p:sp>
      </p:grpSp>
      <p:grpSp>
        <p:nvGrpSpPr>
          <p:cNvPr id="339" name="Group 93_1"/>
          <p:cNvGrpSpPr/>
          <p:nvPr/>
        </p:nvGrpSpPr>
        <p:grpSpPr>
          <a:xfrm>
            <a:off x="2987640" y="1700280"/>
            <a:ext cx="1152360" cy="1090080"/>
            <a:chOff x="2987640" y="1700280"/>
            <a:chExt cx="1152360" cy="1090080"/>
          </a:xfrm>
        </p:grpSpPr>
        <p:sp>
          <p:nvSpPr>
            <p:cNvPr id="340" name="Rectangle 94_1"/>
            <p:cNvSpPr/>
            <p:nvPr/>
          </p:nvSpPr>
          <p:spPr>
            <a:xfrm>
              <a:off x="3754800" y="2425680"/>
              <a:ext cx="383760" cy="362880"/>
            </a:xfrm>
            <a:prstGeom prst="rect">
              <a:avLst/>
            </a:prstGeom>
            <a:solidFill>
              <a:srgbClr val="000000"/>
            </a:solidFill>
            <a:ln w="0">
              <a:noFill/>
            </a:ln>
          </p:spPr>
          <p:style>
            <a:lnRef idx="0"/>
            <a:fillRef idx="0"/>
            <a:effectRef idx="0"/>
            <a:fontRef idx="minor"/>
          </p:style>
        </p:sp>
        <p:sp>
          <p:nvSpPr>
            <p:cNvPr id="341" name="Rectangle 95_1"/>
            <p:cNvSpPr/>
            <p:nvPr/>
          </p:nvSpPr>
          <p:spPr>
            <a:xfrm>
              <a:off x="3371040" y="2425680"/>
              <a:ext cx="383400" cy="362880"/>
            </a:xfrm>
            <a:prstGeom prst="rect">
              <a:avLst/>
            </a:prstGeom>
            <a:solidFill>
              <a:srgbClr val="000000"/>
            </a:solidFill>
            <a:ln w="0">
              <a:noFill/>
            </a:ln>
          </p:spPr>
          <p:style>
            <a:lnRef idx="0"/>
            <a:fillRef idx="0"/>
            <a:effectRef idx="0"/>
            <a:fontRef idx="minor"/>
          </p:style>
        </p:sp>
        <p:sp>
          <p:nvSpPr>
            <p:cNvPr id="342" name="Rectangle 96_1"/>
            <p:cNvSpPr/>
            <p:nvPr/>
          </p:nvSpPr>
          <p:spPr>
            <a:xfrm>
              <a:off x="2987640" y="2425680"/>
              <a:ext cx="383400" cy="362880"/>
            </a:xfrm>
            <a:prstGeom prst="rect">
              <a:avLst/>
            </a:prstGeom>
            <a:solidFill>
              <a:srgbClr val="000000"/>
            </a:solidFill>
            <a:ln w="0">
              <a:noFill/>
            </a:ln>
          </p:spPr>
          <p:style>
            <a:lnRef idx="0"/>
            <a:fillRef idx="0"/>
            <a:effectRef idx="0"/>
            <a:fontRef idx="minor"/>
          </p:style>
        </p:sp>
        <p:sp>
          <p:nvSpPr>
            <p:cNvPr id="343" name="Rectangle 97_1"/>
            <p:cNvSpPr/>
            <p:nvPr/>
          </p:nvSpPr>
          <p:spPr>
            <a:xfrm>
              <a:off x="3754800" y="2063160"/>
              <a:ext cx="383760" cy="362520"/>
            </a:xfrm>
            <a:prstGeom prst="rect">
              <a:avLst/>
            </a:prstGeom>
            <a:solidFill>
              <a:srgbClr val="000000"/>
            </a:solidFill>
            <a:ln w="0">
              <a:noFill/>
            </a:ln>
          </p:spPr>
          <p:style>
            <a:lnRef idx="0"/>
            <a:fillRef idx="0"/>
            <a:effectRef idx="0"/>
            <a:fontRef idx="minor"/>
          </p:style>
        </p:sp>
        <p:sp>
          <p:nvSpPr>
            <p:cNvPr id="344" name="Rectangle 98_1"/>
            <p:cNvSpPr/>
            <p:nvPr/>
          </p:nvSpPr>
          <p:spPr>
            <a:xfrm>
              <a:off x="3371040" y="2063160"/>
              <a:ext cx="383400" cy="362520"/>
            </a:xfrm>
            <a:prstGeom prst="rect">
              <a:avLst/>
            </a:prstGeom>
            <a:solidFill>
              <a:srgbClr val="ffffff"/>
            </a:solidFill>
            <a:ln w="0">
              <a:noFill/>
            </a:ln>
          </p:spPr>
          <p:style>
            <a:lnRef idx="0"/>
            <a:fillRef idx="0"/>
            <a:effectRef idx="0"/>
            <a:fontRef idx="minor"/>
          </p:style>
        </p:sp>
        <p:sp>
          <p:nvSpPr>
            <p:cNvPr id="345" name="Rectangle 99_1"/>
            <p:cNvSpPr/>
            <p:nvPr/>
          </p:nvSpPr>
          <p:spPr>
            <a:xfrm>
              <a:off x="2987640" y="2063160"/>
              <a:ext cx="383400" cy="362520"/>
            </a:xfrm>
            <a:prstGeom prst="rect">
              <a:avLst/>
            </a:prstGeom>
            <a:solidFill>
              <a:srgbClr val="000000"/>
            </a:solidFill>
            <a:ln w="0">
              <a:noFill/>
            </a:ln>
          </p:spPr>
          <p:style>
            <a:lnRef idx="0"/>
            <a:fillRef idx="0"/>
            <a:effectRef idx="0"/>
            <a:fontRef idx="minor"/>
          </p:style>
        </p:sp>
        <p:sp>
          <p:nvSpPr>
            <p:cNvPr id="346" name="Rectangle 100_1"/>
            <p:cNvSpPr/>
            <p:nvPr/>
          </p:nvSpPr>
          <p:spPr>
            <a:xfrm>
              <a:off x="3754800" y="1700280"/>
              <a:ext cx="383760" cy="362880"/>
            </a:xfrm>
            <a:prstGeom prst="rect">
              <a:avLst/>
            </a:prstGeom>
            <a:solidFill>
              <a:srgbClr val="ffffff"/>
            </a:solidFill>
            <a:ln w="0">
              <a:noFill/>
            </a:ln>
          </p:spPr>
          <p:style>
            <a:lnRef idx="0"/>
            <a:fillRef idx="0"/>
            <a:effectRef idx="0"/>
            <a:fontRef idx="minor"/>
          </p:style>
        </p:sp>
        <p:sp>
          <p:nvSpPr>
            <p:cNvPr id="347" name="Rectangle 101_1"/>
            <p:cNvSpPr/>
            <p:nvPr/>
          </p:nvSpPr>
          <p:spPr>
            <a:xfrm>
              <a:off x="3371040" y="1700280"/>
              <a:ext cx="383400" cy="362880"/>
            </a:xfrm>
            <a:prstGeom prst="rect">
              <a:avLst/>
            </a:prstGeom>
            <a:solidFill>
              <a:srgbClr val="000000"/>
            </a:solidFill>
            <a:ln w="0">
              <a:noFill/>
            </a:ln>
          </p:spPr>
          <p:style>
            <a:lnRef idx="0"/>
            <a:fillRef idx="0"/>
            <a:effectRef idx="0"/>
            <a:fontRef idx="minor"/>
          </p:style>
        </p:sp>
        <p:sp>
          <p:nvSpPr>
            <p:cNvPr id="348" name="Rectangle 102_1"/>
            <p:cNvSpPr/>
            <p:nvPr/>
          </p:nvSpPr>
          <p:spPr>
            <a:xfrm>
              <a:off x="2987640" y="1700280"/>
              <a:ext cx="383400" cy="362880"/>
            </a:xfrm>
            <a:prstGeom prst="rect">
              <a:avLst/>
            </a:prstGeom>
            <a:solidFill>
              <a:srgbClr val="000000"/>
            </a:solidFill>
            <a:ln w="0">
              <a:noFill/>
            </a:ln>
          </p:spPr>
          <p:style>
            <a:lnRef idx="0"/>
            <a:fillRef idx="0"/>
            <a:effectRef idx="0"/>
            <a:fontRef idx="minor"/>
          </p:style>
        </p:sp>
        <p:sp>
          <p:nvSpPr>
            <p:cNvPr id="349" name="Line 103_1"/>
            <p:cNvSpPr/>
            <p:nvPr/>
          </p:nvSpPr>
          <p:spPr>
            <a:xfrm>
              <a:off x="2987640" y="1700280"/>
              <a:ext cx="1151280" cy="1080"/>
            </a:xfrm>
            <a:prstGeom prst="line">
              <a:avLst/>
            </a:prstGeom>
            <a:ln w="28440">
              <a:solidFill>
                <a:srgbClr val="808080"/>
              </a:solidFill>
              <a:miter/>
            </a:ln>
          </p:spPr>
          <p:style>
            <a:lnRef idx="0"/>
            <a:fillRef idx="0"/>
            <a:effectRef idx="0"/>
            <a:fontRef idx="minor"/>
          </p:style>
        </p:sp>
        <p:sp>
          <p:nvSpPr>
            <p:cNvPr id="350" name="Line 104_1"/>
            <p:cNvSpPr/>
            <p:nvPr/>
          </p:nvSpPr>
          <p:spPr>
            <a:xfrm>
              <a:off x="2987640" y="2063160"/>
              <a:ext cx="1151280" cy="1080"/>
            </a:xfrm>
            <a:prstGeom prst="line">
              <a:avLst/>
            </a:prstGeom>
            <a:ln w="28440">
              <a:solidFill>
                <a:srgbClr val="808080"/>
              </a:solidFill>
              <a:miter/>
            </a:ln>
          </p:spPr>
          <p:style>
            <a:lnRef idx="0"/>
            <a:fillRef idx="0"/>
            <a:effectRef idx="0"/>
            <a:fontRef idx="minor"/>
          </p:style>
        </p:sp>
        <p:sp>
          <p:nvSpPr>
            <p:cNvPr id="351" name="Line 105_1"/>
            <p:cNvSpPr/>
            <p:nvPr/>
          </p:nvSpPr>
          <p:spPr>
            <a:xfrm>
              <a:off x="2987640" y="2425680"/>
              <a:ext cx="1151280" cy="1440"/>
            </a:xfrm>
            <a:prstGeom prst="line">
              <a:avLst/>
            </a:prstGeom>
            <a:ln w="28440">
              <a:solidFill>
                <a:srgbClr val="808080"/>
              </a:solidFill>
              <a:miter/>
            </a:ln>
          </p:spPr>
          <p:style>
            <a:lnRef idx="0"/>
            <a:fillRef idx="0"/>
            <a:effectRef idx="0"/>
            <a:fontRef idx="minor"/>
          </p:style>
        </p:sp>
        <p:sp>
          <p:nvSpPr>
            <p:cNvPr id="352" name="Line 106_1"/>
            <p:cNvSpPr/>
            <p:nvPr/>
          </p:nvSpPr>
          <p:spPr>
            <a:xfrm>
              <a:off x="2987640" y="2788920"/>
              <a:ext cx="1151280" cy="1440"/>
            </a:xfrm>
            <a:prstGeom prst="line">
              <a:avLst/>
            </a:prstGeom>
            <a:ln w="28440">
              <a:solidFill>
                <a:srgbClr val="808080"/>
              </a:solidFill>
              <a:miter/>
            </a:ln>
          </p:spPr>
          <p:style>
            <a:lnRef idx="0"/>
            <a:fillRef idx="0"/>
            <a:effectRef idx="0"/>
            <a:fontRef idx="minor"/>
          </p:style>
        </p:sp>
        <p:sp>
          <p:nvSpPr>
            <p:cNvPr id="353" name="Line 107_1"/>
            <p:cNvSpPr/>
            <p:nvPr/>
          </p:nvSpPr>
          <p:spPr>
            <a:xfrm>
              <a:off x="2987640" y="1700280"/>
              <a:ext cx="1440" cy="1088640"/>
            </a:xfrm>
            <a:prstGeom prst="line">
              <a:avLst/>
            </a:prstGeom>
            <a:ln w="28440">
              <a:solidFill>
                <a:srgbClr val="808080"/>
              </a:solidFill>
              <a:miter/>
            </a:ln>
          </p:spPr>
          <p:style>
            <a:lnRef idx="0"/>
            <a:fillRef idx="0"/>
            <a:effectRef idx="0"/>
            <a:fontRef idx="minor"/>
          </p:style>
        </p:sp>
        <p:sp>
          <p:nvSpPr>
            <p:cNvPr id="354" name="Line 108_1"/>
            <p:cNvSpPr/>
            <p:nvPr/>
          </p:nvSpPr>
          <p:spPr>
            <a:xfrm>
              <a:off x="3371040" y="1700280"/>
              <a:ext cx="1440" cy="1088640"/>
            </a:xfrm>
            <a:prstGeom prst="line">
              <a:avLst/>
            </a:prstGeom>
            <a:ln w="28440">
              <a:solidFill>
                <a:srgbClr val="808080"/>
              </a:solidFill>
              <a:miter/>
            </a:ln>
          </p:spPr>
          <p:style>
            <a:lnRef idx="0"/>
            <a:fillRef idx="0"/>
            <a:effectRef idx="0"/>
            <a:fontRef idx="minor"/>
          </p:style>
        </p:sp>
        <p:sp>
          <p:nvSpPr>
            <p:cNvPr id="355" name="Line 109_1"/>
            <p:cNvSpPr/>
            <p:nvPr/>
          </p:nvSpPr>
          <p:spPr>
            <a:xfrm>
              <a:off x="3754800" y="1700280"/>
              <a:ext cx="1440" cy="1088640"/>
            </a:xfrm>
            <a:prstGeom prst="line">
              <a:avLst/>
            </a:prstGeom>
            <a:ln w="28440">
              <a:solidFill>
                <a:srgbClr val="808080"/>
              </a:solidFill>
              <a:miter/>
            </a:ln>
          </p:spPr>
          <p:style>
            <a:lnRef idx="0"/>
            <a:fillRef idx="0"/>
            <a:effectRef idx="0"/>
            <a:fontRef idx="minor"/>
          </p:style>
        </p:sp>
        <p:sp>
          <p:nvSpPr>
            <p:cNvPr id="356" name="Line 110_1"/>
            <p:cNvSpPr/>
            <p:nvPr/>
          </p:nvSpPr>
          <p:spPr>
            <a:xfrm>
              <a:off x="4138920" y="1700280"/>
              <a:ext cx="1080" cy="1088640"/>
            </a:xfrm>
            <a:prstGeom prst="line">
              <a:avLst/>
            </a:prstGeom>
            <a:ln w="28440">
              <a:solidFill>
                <a:srgbClr val="808080"/>
              </a:solidFill>
              <a:miter/>
            </a:ln>
          </p:spPr>
          <p:style>
            <a:lnRef idx="0"/>
            <a:fillRef idx="0"/>
            <a:effectRef idx="0"/>
            <a:fontRef idx="minor"/>
          </p:style>
        </p:sp>
      </p:grpSp>
      <p:grpSp>
        <p:nvGrpSpPr>
          <p:cNvPr id="357" name="Group 111_1"/>
          <p:cNvGrpSpPr/>
          <p:nvPr/>
        </p:nvGrpSpPr>
        <p:grpSpPr>
          <a:xfrm>
            <a:off x="4716360" y="1700280"/>
            <a:ext cx="1152360" cy="1090080"/>
            <a:chOff x="4716360" y="1700280"/>
            <a:chExt cx="1152360" cy="1090080"/>
          </a:xfrm>
        </p:grpSpPr>
        <p:sp>
          <p:nvSpPr>
            <p:cNvPr id="358" name="Rectangle 112_1"/>
            <p:cNvSpPr/>
            <p:nvPr/>
          </p:nvSpPr>
          <p:spPr>
            <a:xfrm>
              <a:off x="5483880" y="2425680"/>
              <a:ext cx="383400" cy="362880"/>
            </a:xfrm>
            <a:prstGeom prst="rect">
              <a:avLst/>
            </a:prstGeom>
            <a:solidFill>
              <a:srgbClr val="000000"/>
            </a:solidFill>
            <a:ln w="0">
              <a:noFill/>
            </a:ln>
          </p:spPr>
          <p:style>
            <a:lnRef idx="0"/>
            <a:fillRef idx="0"/>
            <a:effectRef idx="0"/>
            <a:fontRef idx="minor"/>
          </p:style>
        </p:sp>
        <p:sp>
          <p:nvSpPr>
            <p:cNvPr id="359" name="Rectangle 113_1"/>
            <p:cNvSpPr/>
            <p:nvPr/>
          </p:nvSpPr>
          <p:spPr>
            <a:xfrm>
              <a:off x="5099760" y="2425680"/>
              <a:ext cx="383760" cy="362880"/>
            </a:xfrm>
            <a:prstGeom prst="rect">
              <a:avLst/>
            </a:prstGeom>
            <a:solidFill>
              <a:srgbClr val="000000"/>
            </a:solidFill>
            <a:ln w="0">
              <a:noFill/>
            </a:ln>
          </p:spPr>
          <p:style>
            <a:lnRef idx="0"/>
            <a:fillRef idx="0"/>
            <a:effectRef idx="0"/>
            <a:fontRef idx="minor"/>
          </p:style>
        </p:sp>
        <p:sp>
          <p:nvSpPr>
            <p:cNvPr id="360" name="Rectangle 114_1"/>
            <p:cNvSpPr/>
            <p:nvPr/>
          </p:nvSpPr>
          <p:spPr>
            <a:xfrm>
              <a:off x="4716360" y="2425680"/>
              <a:ext cx="383400" cy="362880"/>
            </a:xfrm>
            <a:prstGeom prst="rect">
              <a:avLst/>
            </a:prstGeom>
            <a:solidFill>
              <a:srgbClr val="000000"/>
            </a:solidFill>
            <a:ln w="0">
              <a:noFill/>
            </a:ln>
          </p:spPr>
          <p:style>
            <a:lnRef idx="0"/>
            <a:fillRef idx="0"/>
            <a:effectRef idx="0"/>
            <a:fontRef idx="minor"/>
          </p:style>
        </p:sp>
        <p:sp>
          <p:nvSpPr>
            <p:cNvPr id="361" name="Rectangle 115_1"/>
            <p:cNvSpPr/>
            <p:nvPr/>
          </p:nvSpPr>
          <p:spPr>
            <a:xfrm>
              <a:off x="5483880" y="2063160"/>
              <a:ext cx="383400" cy="362520"/>
            </a:xfrm>
            <a:prstGeom prst="rect">
              <a:avLst/>
            </a:prstGeom>
            <a:solidFill>
              <a:srgbClr val="ffffff"/>
            </a:solidFill>
            <a:ln w="0">
              <a:noFill/>
            </a:ln>
          </p:spPr>
          <p:style>
            <a:lnRef idx="0"/>
            <a:fillRef idx="0"/>
            <a:effectRef idx="0"/>
            <a:fontRef idx="minor"/>
          </p:style>
        </p:sp>
        <p:sp>
          <p:nvSpPr>
            <p:cNvPr id="362" name="Rectangle 116_1"/>
            <p:cNvSpPr/>
            <p:nvPr/>
          </p:nvSpPr>
          <p:spPr>
            <a:xfrm>
              <a:off x="5099760" y="2063160"/>
              <a:ext cx="383760" cy="362520"/>
            </a:xfrm>
            <a:prstGeom prst="rect">
              <a:avLst/>
            </a:prstGeom>
            <a:solidFill>
              <a:srgbClr val="ffffff"/>
            </a:solidFill>
            <a:ln w="0">
              <a:noFill/>
            </a:ln>
          </p:spPr>
          <p:style>
            <a:lnRef idx="0"/>
            <a:fillRef idx="0"/>
            <a:effectRef idx="0"/>
            <a:fontRef idx="minor"/>
          </p:style>
        </p:sp>
        <p:sp>
          <p:nvSpPr>
            <p:cNvPr id="363" name="Rectangle 117_1"/>
            <p:cNvSpPr/>
            <p:nvPr/>
          </p:nvSpPr>
          <p:spPr>
            <a:xfrm>
              <a:off x="4716360" y="2063160"/>
              <a:ext cx="383400" cy="362520"/>
            </a:xfrm>
            <a:prstGeom prst="rect">
              <a:avLst/>
            </a:prstGeom>
            <a:solidFill>
              <a:srgbClr val="000000"/>
            </a:solidFill>
            <a:ln w="0">
              <a:noFill/>
            </a:ln>
          </p:spPr>
          <p:style>
            <a:lnRef idx="0"/>
            <a:fillRef idx="0"/>
            <a:effectRef idx="0"/>
            <a:fontRef idx="minor"/>
          </p:style>
        </p:sp>
        <p:sp>
          <p:nvSpPr>
            <p:cNvPr id="364" name="Rectangle 118_1"/>
            <p:cNvSpPr/>
            <p:nvPr/>
          </p:nvSpPr>
          <p:spPr>
            <a:xfrm>
              <a:off x="5483880" y="1700280"/>
              <a:ext cx="383400" cy="362880"/>
            </a:xfrm>
            <a:prstGeom prst="rect">
              <a:avLst/>
            </a:prstGeom>
            <a:solidFill>
              <a:srgbClr val="ffffff"/>
            </a:solidFill>
            <a:ln w="0">
              <a:noFill/>
            </a:ln>
          </p:spPr>
          <p:style>
            <a:lnRef idx="0"/>
            <a:fillRef idx="0"/>
            <a:effectRef idx="0"/>
            <a:fontRef idx="minor"/>
          </p:style>
        </p:sp>
        <p:sp>
          <p:nvSpPr>
            <p:cNvPr id="365" name="Rectangle 119_1"/>
            <p:cNvSpPr/>
            <p:nvPr/>
          </p:nvSpPr>
          <p:spPr>
            <a:xfrm>
              <a:off x="5099760" y="1700280"/>
              <a:ext cx="383760" cy="362880"/>
            </a:xfrm>
            <a:prstGeom prst="rect">
              <a:avLst/>
            </a:prstGeom>
            <a:solidFill>
              <a:srgbClr val="000000"/>
            </a:solidFill>
            <a:ln w="0">
              <a:noFill/>
            </a:ln>
          </p:spPr>
          <p:style>
            <a:lnRef idx="0"/>
            <a:fillRef idx="0"/>
            <a:effectRef idx="0"/>
            <a:fontRef idx="minor"/>
          </p:style>
        </p:sp>
        <p:sp>
          <p:nvSpPr>
            <p:cNvPr id="366" name="Rectangle 120_1"/>
            <p:cNvSpPr/>
            <p:nvPr/>
          </p:nvSpPr>
          <p:spPr>
            <a:xfrm>
              <a:off x="4716360" y="1700280"/>
              <a:ext cx="383400" cy="362880"/>
            </a:xfrm>
            <a:prstGeom prst="rect">
              <a:avLst/>
            </a:prstGeom>
            <a:solidFill>
              <a:srgbClr val="000000"/>
            </a:solidFill>
            <a:ln w="0">
              <a:noFill/>
            </a:ln>
          </p:spPr>
          <p:style>
            <a:lnRef idx="0"/>
            <a:fillRef idx="0"/>
            <a:effectRef idx="0"/>
            <a:fontRef idx="minor"/>
          </p:style>
        </p:sp>
        <p:sp>
          <p:nvSpPr>
            <p:cNvPr id="367" name="Line 121_1"/>
            <p:cNvSpPr/>
            <p:nvPr/>
          </p:nvSpPr>
          <p:spPr>
            <a:xfrm>
              <a:off x="4716360" y="1700280"/>
              <a:ext cx="1151280" cy="1080"/>
            </a:xfrm>
            <a:prstGeom prst="line">
              <a:avLst/>
            </a:prstGeom>
            <a:ln w="28440">
              <a:solidFill>
                <a:srgbClr val="808080"/>
              </a:solidFill>
              <a:miter/>
            </a:ln>
          </p:spPr>
          <p:style>
            <a:lnRef idx="0"/>
            <a:fillRef idx="0"/>
            <a:effectRef idx="0"/>
            <a:fontRef idx="minor"/>
          </p:style>
        </p:sp>
        <p:sp>
          <p:nvSpPr>
            <p:cNvPr id="368" name="Line 122_1"/>
            <p:cNvSpPr/>
            <p:nvPr/>
          </p:nvSpPr>
          <p:spPr>
            <a:xfrm>
              <a:off x="4716360" y="2063160"/>
              <a:ext cx="1151280" cy="1080"/>
            </a:xfrm>
            <a:prstGeom prst="line">
              <a:avLst/>
            </a:prstGeom>
            <a:ln w="28440">
              <a:solidFill>
                <a:srgbClr val="808080"/>
              </a:solidFill>
              <a:miter/>
            </a:ln>
          </p:spPr>
          <p:style>
            <a:lnRef idx="0"/>
            <a:fillRef idx="0"/>
            <a:effectRef idx="0"/>
            <a:fontRef idx="minor"/>
          </p:style>
        </p:sp>
        <p:sp>
          <p:nvSpPr>
            <p:cNvPr id="369" name="Line 123_1"/>
            <p:cNvSpPr/>
            <p:nvPr/>
          </p:nvSpPr>
          <p:spPr>
            <a:xfrm>
              <a:off x="4716360" y="2425680"/>
              <a:ext cx="1151280" cy="1440"/>
            </a:xfrm>
            <a:prstGeom prst="line">
              <a:avLst/>
            </a:prstGeom>
            <a:ln w="28440">
              <a:solidFill>
                <a:srgbClr val="808080"/>
              </a:solidFill>
              <a:miter/>
            </a:ln>
          </p:spPr>
          <p:style>
            <a:lnRef idx="0"/>
            <a:fillRef idx="0"/>
            <a:effectRef idx="0"/>
            <a:fontRef idx="minor"/>
          </p:style>
        </p:sp>
        <p:sp>
          <p:nvSpPr>
            <p:cNvPr id="370" name="Line 124_1"/>
            <p:cNvSpPr/>
            <p:nvPr/>
          </p:nvSpPr>
          <p:spPr>
            <a:xfrm>
              <a:off x="4716360" y="2788920"/>
              <a:ext cx="1151280" cy="1440"/>
            </a:xfrm>
            <a:prstGeom prst="line">
              <a:avLst/>
            </a:prstGeom>
            <a:ln w="28440">
              <a:solidFill>
                <a:srgbClr val="808080"/>
              </a:solidFill>
              <a:miter/>
            </a:ln>
          </p:spPr>
          <p:style>
            <a:lnRef idx="0"/>
            <a:fillRef idx="0"/>
            <a:effectRef idx="0"/>
            <a:fontRef idx="minor"/>
          </p:style>
        </p:sp>
        <p:sp>
          <p:nvSpPr>
            <p:cNvPr id="371" name="Line 125_1"/>
            <p:cNvSpPr/>
            <p:nvPr/>
          </p:nvSpPr>
          <p:spPr>
            <a:xfrm>
              <a:off x="4716360" y="1700280"/>
              <a:ext cx="1440" cy="1088640"/>
            </a:xfrm>
            <a:prstGeom prst="line">
              <a:avLst/>
            </a:prstGeom>
            <a:ln w="28440">
              <a:solidFill>
                <a:srgbClr val="808080"/>
              </a:solidFill>
              <a:miter/>
            </a:ln>
          </p:spPr>
          <p:style>
            <a:lnRef idx="0"/>
            <a:fillRef idx="0"/>
            <a:effectRef idx="0"/>
            <a:fontRef idx="minor"/>
          </p:style>
        </p:sp>
        <p:sp>
          <p:nvSpPr>
            <p:cNvPr id="372" name="Line 126_1"/>
            <p:cNvSpPr/>
            <p:nvPr/>
          </p:nvSpPr>
          <p:spPr>
            <a:xfrm>
              <a:off x="5099760" y="1700280"/>
              <a:ext cx="1440" cy="1088640"/>
            </a:xfrm>
            <a:prstGeom prst="line">
              <a:avLst/>
            </a:prstGeom>
            <a:ln w="28440">
              <a:solidFill>
                <a:srgbClr val="808080"/>
              </a:solidFill>
              <a:miter/>
            </a:ln>
          </p:spPr>
          <p:style>
            <a:lnRef idx="0"/>
            <a:fillRef idx="0"/>
            <a:effectRef idx="0"/>
            <a:fontRef idx="minor"/>
          </p:style>
        </p:sp>
        <p:sp>
          <p:nvSpPr>
            <p:cNvPr id="373" name="Line 127_1"/>
            <p:cNvSpPr/>
            <p:nvPr/>
          </p:nvSpPr>
          <p:spPr>
            <a:xfrm>
              <a:off x="5483880" y="1700280"/>
              <a:ext cx="1080" cy="1088640"/>
            </a:xfrm>
            <a:prstGeom prst="line">
              <a:avLst/>
            </a:prstGeom>
            <a:ln w="28440">
              <a:solidFill>
                <a:srgbClr val="808080"/>
              </a:solidFill>
              <a:miter/>
            </a:ln>
          </p:spPr>
          <p:style>
            <a:lnRef idx="0"/>
            <a:fillRef idx="0"/>
            <a:effectRef idx="0"/>
            <a:fontRef idx="minor"/>
          </p:style>
        </p:sp>
        <p:sp>
          <p:nvSpPr>
            <p:cNvPr id="374" name="Line 128_1"/>
            <p:cNvSpPr/>
            <p:nvPr/>
          </p:nvSpPr>
          <p:spPr>
            <a:xfrm>
              <a:off x="5867640" y="1700280"/>
              <a:ext cx="1080" cy="1088640"/>
            </a:xfrm>
            <a:prstGeom prst="line">
              <a:avLst/>
            </a:prstGeom>
            <a:ln w="28440">
              <a:solidFill>
                <a:srgbClr val="808080"/>
              </a:solidFill>
              <a:miter/>
            </a:ln>
          </p:spPr>
          <p:style>
            <a:lnRef idx="0"/>
            <a:fillRef idx="0"/>
            <a:effectRef idx="0"/>
            <a:fontRef idx="minor"/>
          </p:style>
        </p:sp>
      </p:grpSp>
      <p:grpSp>
        <p:nvGrpSpPr>
          <p:cNvPr id="375" name="Group 129_1"/>
          <p:cNvGrpSpPr/>
          <p:nvPr/>
        </p:nvGrpSpPr>
        <p:grpSpPr>
          <a:xfrm>
            <a:off x="6443640" y="1700280"/>
            <a:ext cx="1152360" cy="1090080"/>
            <a:chOff x="6443640" y="1700280"/>
            <a:chExt cx="1152360" cy="1090080"/>
          </a:xfrm>
        </p:grpSpPr>
        <p:sp>
          <p:nvSpPr>
            <p:cNvPr id="376" name="Rectangle 130_1"/>
            <p:cNvSpPr/>
            <p:nvPr/>
          </p:nvSpPr>
          <p:spPr>
            <a:xfrm>
              <a:off x="7210800" y="2425680"/>
              <a:ext cx="383760" cy="362880"/>
            </a:xfrm>
            <a:prstGeom prst="rect">
              <a:avLst/>
            </a:prstGeom>
            <a:solidFill>
              <a:srgbClr val="ffffff"/>
            </a:solidFill>
            <a:ln w="0">
              <a:noFill/>
            </a:ln>
          </p:spPr>
          <p:style>
            <a:lnRef idx="0"/>
            <a:fillRef idx="0"/>
            <a:effectRef idx="0"/>
            <a:fontRef idx="minor"/>
          </p:style>
        </p:sp>
        <p:sp>
          <p:nvSpPr>
            <p:cNvPr id="377" name="Rectangle 131_1"/>
            <p:cNvSpPr/>
            <p:nvPr/>
          </p:nvSpPr>
          <p:spPr>
            <a:xfrm>
              <a:off x="6827040" y="2425680"/>
              <a:ext cx="383400" cy="362880"/>
            </a:xfrm>
            <a:prstGeom prst="rect">
              <a:avLst/>
            </a:prstGeom>
            <a:solidFill>
              <a:srgbClr val="000000"/>
            </a:solidFill>
            <a:ln w="0">
              <a:noFill/>
            </a:ln>
          </p:spPr>
          <p:style>
            <a:lnRef idx="0"/>
            <a:fillRef idx="0"/>
            <a:effectRef idx="0"/>
            <a:fontRef idx="minor"/>
          </p:style>
        </p:sp>
        <p:sp>
          <p:nvSpPr>
            <p:cNvPr id="378" name="Rectangle 132_1"/>
            <p:cNvSpPr/>
            <p:nvPr/>
          </p:nvSpPr>
          <p:spPr>
            <a:xfrm>
              <a:off x="6443640" y="2425680"/>
              <a:ext cx="383400" cy="362880"/>
            </a:xfrm>
            <a:prstGeom prst="rect">
              <a:avLst/>
            </a:prstGeom>
            <a:solidFill>
              <a:srgbClr val="000000"/>
            </a:solidFill>
            <a:ln w="0">
              <a:noFill/>
            </a:ln>
          </p:spPr>
          <p:style>
            <a:lnRef idx="0"/>
            <a:fillRef idx="0"/>
            <a:effectRef idx="0"/>
            <a:fontRef idx="minor"/>
          </p:style>
        </p:sp>
        <p:sp>
          <p:nvSpPr>
            <p:cNvPr id="379" name="Rectangle 133_1"/>
            <p:cNvSpPr/>
            <p:nvPr/>
          </p:nvSpPr>
          <p:spPr>
            <a:xfrm>
              <a:off x="7210800" y="2063160"/>
              <a:ext cx="383760" cy="362520"/>
            </a:xfrm>
            <a:prstGeom prst="rect">
              <a:avLst/>
            </a:prstGeom>
            <a:solidFill>
              <a:srgbClr val="ffffff"/>
            </a:solidFill>
            <a:ln w="0">
              <a:noFill/>
            </a:ln>
          </p:spPr>
          <p:style>
            <a:lnRef idx="0"/>
            <a:fillRef idx="0"/>
            <a:effectRef idx="0"/>
            <a:fontRef idx="minor"/>
          </p:style>
        </p:sp>
        <p:sp>
          <p:nvSpPr>
            <p:cNvPr id="380" name="Rectangle 134_1"/>
            <p:cNvSpPr/>
            <p:nvPr/>
          </p:nvSpPr>
          <p:spPr>
            <a:xfrm>
              <a:off x="6827040" y="2063160"/>
              <a:ext cx="383400" cy="362520"/>
            </a:xfrm>
            <a:prstGeom prst="rect">
              <a:avLst/>
            </a:prstGeom>
            <a:solidFill>
              <a:srgbClr val="ffffff"/>
            </a:solidFill>
            <a:ln w="0">
              <a:noFill/>
            </a:ln>
          </p:spPr>
          <p:style>
            <a:lnRef idx="0"/>
            <a:fillRef idx="0"/>
            <a:effectRef idx="0"/>
            <a:fontRef idx="minor"/>
          </p:style>
        </p:sp>
        <p:sp>
          <p:nvSpPr>
            <p:cNvPr id="381" name="Rectangle 135_1"/>
            <p:cNvSpPr/>
            <p:nvPr/>
          </p:nvSpPr>
          <p:spPr>
            <a:xfrm>
              <a:off x="6443640" y="2063160"/>
              <a:ext cx="383400" cy="362520"/>
            </a:xfrm>
            <a:prstGeom prst="rect">
              <a:avLst/>
            </a:prstGeom>
            <a:solidFill>
              <a:srgbClr val="000000"/>
            </a:solidFill>
            <a:ln w="0">
              <a:noFill/>
            </a:ln>
          </p:spPr>
          <p:style>
            <a:lnRef idx="0"/>
            <a:fillRef idx="0"/>
            <a:effectRef idx="0"/>
            <a:fontRef idx="minor"/>
          </p:style>
        </p:sp>
        <p:sp>
          <p:nvSpPr>
            <p:cNvPr id="382" name="Rectangle 136_1"/>
            <p:cNvSpPr/>
            <p:nvPr/>
          </p:nvSpPr>
          <p:spPr>
            <a:xfrm>
              <a:off x="7210800" y="1700280"/>
              <a:ext cx="383760" cy="362880"/>
            </a:xfrm>
            <a:prstGeom prst="rect">
              <a:avLst/>
            </a:prstGeom>
            <a:solidFill>
              <a:srgbClr val="ffffff"/>
            </a:solidFill>
            <a:ln w="0">
              <a:noFill/>
            </a:ln>
          </p:spPr>
          <p:style>
            <a:lnRef idx="0"/>
            <a:fillRef idx="0"/>
            <a:effectRef idx="0"/>
            <a:fontRef idx="minor"/>
          </p:style>
        </p:sp>
        <p:sp>
          <p:nvSpPr>
            <p:cNvPr id="383" name="Rectangle 137_1"/>
            <p:cNvSpPr/>
            <p:nvPr/>
          </p:nvSpPr>
          <p:spPr>
            <a:xfrm>
              <a:off x="6827040" y="1700280"/>
              <a:ext cx="383400" cy="362880"/>
            </a:xfrm>
            <a:prstGeom prst="rect">
              <a:avLst/>
            </a:prstGeom>
            <a:solidFill>
              <a:srgbClr val="000000"/>
            </a:solidFill>
            <a:ln w="0">
              <a:noFill/>
            </a:ln>
          </p:spPr>
          <p:style>
            <a:lnRef idx="0"/>
            <a:fillRef idx="0"/>
            <a:effectRef idx="0"/>
            <a:fontRef idx="minor"/>
          </p:style>
        </p:sp>
        <p:sp>
          <p:nvSpPr>
            <p:cNvPr id="384" name="Rectangle 138_1"/>
            <p:cNvSpPr/>
            <p:nvPr/>
          </p:nvSpPr>
          <p:spPr>
            <a:xfrm>
              <a:off x="6443640" y="1700280"/>
              <a:ext cx="383400" cy="362880"/>
            </a:xfrm>
            <a:prstGeom prst="rect">
              <a:avLst/>
            </a:prstGeom>
            <a:solidFill>
              <a:srgbClr val="000000"/>
            </a:solidFill>
            <a:ln w="0">
              <a:noFill/>
            </a:ln>
          </p:spPr>
          <p:style>
            <a:lnRef idx="0"/>
            <a:fillRef idx="0"/>
            <a:effectRef idx="0"/>
            <a:fontRef idx="minor"/>
          </p:style>
        </p:sp>
        <p:sp>
          <p:nvSpPr>
            <p:cNvPr id="385" name="Line 139_1"/>
            <p:cNvSpPr/>
            <p:nvPr/>
          </p:nvSpPr>
          <p:spPr>
            <a:xfrm>
              <a:off x="6443640" y="1700280"/>
              <a:ext cx="1151280" cy="1080"/>
            </a:xfrm>
            <a:prstGeom prst="line">
              <a:avLst/>
            </a:prstGeom>
            <a:ln w="28440">
              <a:solidFill>
                <a:srgbClr val="808080"/>
              </a:solidFill>
              <a:miter/>
            </a:ln>
          </p:spPr>
          <p:style>
            <a:lnRef idx="0"/>
            <a:fillRef idx="0"/>
            <a:effectRef idx="0"/>
            <a:fontRef idx="minor"/>
          </p:style>
        </p:sp>
        <p:sp>
          <p:nvSpPr>
            <p:cNvPr id="386" name="Line 140_1"/>
            <p:cNvSpPr/>
            <p:nvPr/>
          </p:nvSpPr>
          <p:spPr>
            <a:xfrm>
              <a:off x="6443640" y="2063160"/>
              <a:ext cx="1151280" cy="1080"/>
            </a:xfrm>
            <a:prstGeom prst="line">
              <a:avLst/>
            </a:prstGeom>
            <a:ln w="28440">
              <a:solidFill>
                <a:srgbClr val="808080"/>
              </a:solidFill>
              <a:miter/>
            </a:ln>
          </p:spPr>
          <p:style>
            <a:lnRef idx="0"/>
            <a:fillRef idx="0"/>
            <a:effectRef idx="0"/>
            <a:fontRef idx="minor"/>
          </p:style>
        </p:sp>
        <p:sp>
          <p:nvSpPr>
            <p:cNvPr id="387" name="Line 141_1"/>
            <p:cNvSpPr/>
            <p:nvPr/>
          </p:nvSpPr>
          <p:spPr>
            <a:xfrm>
              <a:off x="6443640" y="2425680"/>
              <a:ext cx="1151280" cy="1440"/>
            </a:xfrm>
            <a:prstGeom prst="line">
              <a:avLst/>
            </a:prstGeom>
            <a:ln w="28440">
              <a:solidFill>
                <a:srgbClr val="808080"/>
              </a:solidFill>
              <a:miter/>
            </a:ln>
          </p:spPr>
          <p:style>
            <a:lnRef idx="0"/>
            <a:fillRef idx="0"/>
            <a:effectRef idx="0"/>
            <a:fontRef idx="minor"/>
          </p:style>
        </p:sp>
        <p:sp>
          <p:nvSpPr>
            <p:cNvPr id="388" name="Line 142_1"/>
            <p:cNvSpPr/>
            <p:nvPr/>
          </p:nvSpPr>
          <p:spPr>
            <a:xfrm>
              <a:off x="6443640" y="2788920"/>
              <a:ext cx="1151280" cy="1440"/>
            </a:xfrm>
            <a:prstGeom prst="line">
              <a:avLst/>
            </a:prstGeom>
            <a:ln w="28440">
              <a:solidFill>
                <a:srgbClr val="808080"/>
              </a:solidFill>
              <a:miter/>
            </a:ln>
          </p:spPr>
          <p:style>
            <a:lnRef idx="0"/>
            <a:fillRef idx="0"/>
            <a:effectRef idx="0"/>
            <a:fontRef idx="minor"/>
          </p:style>
        </p:sp>
        <p:sp>
          <p:nvSpPr>
            <p:cNvPr id="389" name="Line 143_1"/>
            <p:cNvSpPr/>
            <p:nvPr/>
          </p:nvSpPr>
          <p:spPr>
            <a:xfrm>
              <a:off x="6443640" y="1700280"/>
              <a:ext cx="1080" cy="1088640"/>
            </a:xfrm>
            <a:prstGeom prst="line">
              <a:avLst/>
            </a:prstGeom>
            <a:ln w="28440">
              <a:solidFill>
                <a:srgbClr val="808080"/>
              </a:solidFill>
              <a:miter/>
            </a:ln>
          </p:spPr>
          <p:style>
            <a:lnRef idx="0"/>
            <a:fillRef idx="0"/>
            <a:effectRef idx="0"/>
            <a:fontRef idx="minor"/>
          </p:style>
        </p:sp>
        <p:sp>
          <p:nvSpPr>
            <p:cNvPr id="390" name="Line 144_1"/>
            <p:cNvSpPr/>
            <p:nvPr/>
          </p:nvSpPr>
          <p:spPr>
            <a:xfrm>
              <a:off x="6827040" y="1700280"/>
              <a:ext cx="1440" cy="1088640"/>
            </a:xfrm>
            <a:prstGeom prst="line">
              <a:avLst/>
            </a:prstGeom>
            <a:ln w="28440">
              <a:solidFill>
                <a:srgbClr val="808080"/>
              </a:solidFill>
              <a:miter/>
            </a:ln>
          </p:spPr>
          <p:style>
            <a:lnRef idx="0"/>
            <a:fillRef idx="0"/>
            <a:effectRef idx="0"/>
            <a:fontRef idx="minor"/>
          </p:style>
        </p:sp>
        <p:sp>
          <p:nvSpPr>
            <p:cNvPr id="391" name="Line 145_1"/>
            <p:cNvSpPr/>
            <p:nvPr/>
          </p:nvSpPr>
          <p:spPr>
            <a:xfrm>
              <a:off x="7210800" y="1700280"/>
              <a:ext cx="1440" cy="1088640"/>
            </a:xfrm>
            <a:prstGeom prst="line">
              <a:avLst/>
            </a:prstGeom>
            <a:ln w="28440">
              <a:solidFill>
                <a:srgbClr val="808080"/>
              </a:solidFill>
              <a:miter/>
            </a:ln>
          </p:spPr>
          <p:style>
            <a:lnRef idx="0"/>
            <a:fillRef idx="0"/>
            <a:effectRef idx="0"/>
            <a:fontRef idx="minor"/>
          </p:style>
        </p:sp>
        <p:sp>
          <p:nvSpPr>
            <p:cNvPr id="392" name="Line 146_1"/>
            <p:cNvSpPr/>
            <p:nvPr/>
          </p:nvSpPr>
          <p:spPr>
            <a:xfrm>
              <a:off x="7594920" y="1700280"/>
              <a:ext cx="1080" cy="1088640"/>
            </a:xfrm>
            <a:prstGeom prst="line">
              <a:avLst/>
            </a:prstGeom>
            <a:ln w="28440">
              <a:solidFill>
                <a:srgbClr val="808080"/>
              </a:solidFill>
              <a:miter/>
            </a:ln>
          </p:spPr>
          <p:style>
            <a:lnRef idx="0"/>
            <a:fillRef idx="0"/>
            <a:effectRef idx="0"/>
            <a:fontRef idx="minor"/>
          </p:style>
        </p:sp>
      </p:grpSp>
      <p:sp>
        <p:nvSpPr>
          <p:cNvPr id="393" name="Rectangle 147_1"/>
          <p:cNvSpPr/>
          <p:nvPr/>
        </p:nvSpPr>
        <p:spPr>
          <a:xfrm>
            <a:off x="900000" y="4653000"/>
            <a:ext cx="4521240" cy="1556640"/>
          </a:xfrm>
          <a:prstGeom prst="rect">
            <a:avLst/>
          </a:prstGeom>
          <a:noFill/>
          <a:ln w="0">
            <a:noFill/>
          </a:ln>
        </p:spPr>
        <p:style>
          <a:lnRef idx="0"/>
          <a:fillRef idx="0"/>
          <a:effectRef idx="0"/>
          <a:fontRef idx="minor"/>
        </p:style>
        <p:txBody>
          <a:bodyPr lIns="0" rIns="0" tIns="0" bIns="0">
            <a:spAutoFit/>
          </a:bodyPr>
          <a:p>
            <a:pPr marL="330120" indent="-330120">
              <a:lnSpc>
                <a:spcPct val="102000"/>
              </a:lnSpc>
              <a:spcBef>
                <a:spcPts val="598"/>
              </a:spcBef>
              <a:buClr>
                <a:srgbClr val="000000"/>
              </a:buClr>
              <a:buFont typeface="Lucida Sans Unicode"/>
              <a:buChar char="•"/>
              <a:tabLst>
                <a:tab algn="l" pos="330120"/>
                <a:tab algn="l" pos="777600"/>
                <a:tab algn="l" pos="1226880"/>
                <a:tab algn="l" pos="1676160"/>
                <a:tab algn="l" pos="2125440"/>
                <a:tab algn="l" pos="2574720"/>
                <a:tab algn="l" pos="3024000"/>
                <a:tab algn="l" pos="3473280"/>
                <a:tab algn="l" pos="3922560"/>
                <a:tab algn="l" pos="4371840"/>
                <a:tab algn="l" pos="4821120"/>
                <a:tab algn="l" pos="5270400"/>
                <a:tab algn="l" pos="5719680"/>
                <a:tab algn="l" pos="6168960"/>
                <a:tab algn="l" pos="6618240"/>
                <a:tab algn="l" pos="7067520"/>
                <a:tab algn="l" pos="7516800"/>
                <a:tab algn="l" pos="7965720"/>
                <a:tab algn="l" pos="8415000"/>
                <a:tab algn="l" pos="8864280"/>
                <a:tab algn="l" pos="9313560"/>
                <a:tab algn="l" pos="9434160"/>
                <a:tab algn="l" pos="9883440"/>
                <a:tab algn="l" pos="10332720"/>
                <a:tab algn="l" pos="10782000"/>
              </a:tabLst>
            </a:pPr>
            <a:r>
              <a:rPr b="0" lang="en-GB" sz="2000" spc="-1" strike="noStrike">
                <a:solidFill>
                  <a:srgbClr val="000000"/>
                </a:solidFill>
                <a:latin typeface="Lucida Sans Unicode"/>
                <a:ea typeface="Tahoma"/>
              </a:rPr>
              <a:t>Count  number “on” pixels with</a:t>
            </a:r>
            <a:endParaRPr b="0" lang="en-AU" sz="2000" spc="-1" strike="noStrike">
              <a:latin typeface="Arial"/>
            </a:endParaRPr>
          </a:p>
          <a:p>
            <a:pPr lvl="1" marL="730080" indent="-272880">
              <a:lnSpc>
                <a:spcPct val="102000"/>
              </a:lnSpc>
              <a:spcBef>
                <a:spcPts val="499"/>
              </a:spcBef>
              <a:buClr>
                <a:srgbClr val="000000"/>
              </a:buClr>
              <a:buFont typeface="Lucida Sans Unicode"/>
              <a:buChar char="–"/>
              <a:tabLst>
                <a:tab algn="l" pos="330120"/>
                <a:tab algn="l" pos="777600"/>
                <a:tab algn="l" pos="1226880"/>
                <a:tab algn="l" pos="1676160"/>
                <a:tab algn="l" pos="2125440"/>
                <a:tab algn="l" pos="2574720"/>
                <a:tab algn="l" pos="3024000"/>
                <a:tab algn="l" pos="3473280"/>
                <a:tab algn="l" pos="3922560"/>
                <a:tab algn="l" pos="4371840"/>
                <a:tab algn="l" pos="4821120"/>
                <a:tab algn="l" pos="5270400"/>
                <a:tab algn="l" pos="5719680"/>
                <a:tab algn="l" pos="6168960"/>
                <a:tab algn="l" pos="6618240"/>
                <a:tab algn="l" pos="7067520"/>
                <a:tab algn="l" pos="7516800"/>
                <a:tab algn="l" pos="7965720"/>
                <a:tab algn="l" pos="8415000"/>
                <a:tab algn="l" pos="8864280"/>
                <a:tab algn="l" pos="9313560"/>
                <a:tab algn="l" pos="9434160"/>
                <a:tab algn="l" pos="9883440"/>
                <a:tab algn="l" pos="10332720"/>
                <a:tab algn="l" pos="10782000"/>
              </a:tabLst>
            </a:pPr>
            <a:r>
              <a:rPr b="0" lang="en-GB" sz="1600" spc="-1" strike="noStrike">
                <a:solidFill>
                  <a:srgbClr val="000000"/>
                </a:solidFill>
                <a:latin typeface="Lucida Sans Unicode"/>
                <a:ea typeface="Tahoma"/>
              </a:rPr>
              <a:t>0 on neighbours</a:t>
            </a:r>
            <a:endParaRPr b="0" lang="en-AU" sz="1600" spc="-1" strike="noStrike">
              <a:latin typeface="Arial"/>
            </a:endParaRPr>
          </a:p>
          <a:p>
            <a:pPr lvl="1" marL="730080" indent="-272880">
              <a:lnSpc>
                <a:spcPct val="102000"/>
              </a:lnSpc>
              <a:spcBef>
                <a:spcPts val="499"/>
              </a:spcBef>
              <a:buClr>
                <a:srgbClr val="000000"/>
              </a:buClr>
              <a:buFont typeface="Lucida Sans Unicode"/>
              <a:buChar char="–"/>
              <a:tabLst>
                <a:tab algn="l" pos="330120"/>
                <a:tab algn="l" pos="777600"/>
                <a:tab algn="l" pos="1226880"/>
                <a:tab algn="l" pos="1676160"/>
                <a:tab algn="l" pos="2125440"/>
                <a:tab algn="l" pos="2574720"/>
                <a:tab algn="l" pos="3024000"/>
                <a:tab algn="l" pos="3473280"/>
                <a:tab algn="l" pos="3922560"/>
                <a:tab algn="l" pos="4371840"/>
                <a:tab algn="l" pos="4821120"/>
                <a:tab algn="l" pos="5270400"/>
                <a:tab algn="l" pos="5719680"/>
                <a:tab algn="l" pos="6168960"/>
                <a:tab algn="l" pos="6618240"/>
                <a:tab algn="l" pos="7067520"/>
                <a:tab algn="l" pos="7516800"/>
                <a:tab algn="l" pos="7965720"/>
                <a:tab algn="l" pos="8415000"/>
                <a:tab algn="l" pos="8864280"/>
                <a:tab algn="l" pos="9313560"/>
                <a:tab algn="l" pos="9434160"/>
                <a:tab algn="l" pos="9883440"/>
                <a:tab algn="l" pos="10332720"/>
                <a:tab algn="l" pos="10782000"/>
              </a:tabLst>
            </a:pPr>
            <a:r>
              <a:rPr b="0" lang="en-GB" sz="1600" spc="-1" strike="noStrike">
                <a:solidFill>
                  <a:srgbClr val="000000"/>
                </a:solidFill>
                <a:latin typeface="Lucida Sans Unicode"/>
                <a:ea typeface="Tahoma"/>
              </a:rPr>
              <a:t>1 on neighbour</a:t>
            </a:r>
            <a:endParaRPr b="0" lang="en-AU" sz="1600" spc="-1" strike="noStrike">
              <a:latin typeface="Arial"/>
            </a:endParaRPr>
          </a:p>
          <a:p>
            <a:pPr lvl="1" marL="730080" indent="-272880">
              <a:lnSpc>
                <a:spcPct val="102000"/>
              </a:lnSpc>
              <a:spcBef>
                <a:spcPts val="499"/>
              </a:spcBef>
              <a:buClr>
                <a:srgbClr val="000000"/>
              </a:buClr>
              <a:buFont typeface="Lucida Sans Unicode"/>
              <a:buChar char="–"/>
              <a:tabLst>
                <a:tab algn="l" pos="330120"/>
                <a:tab algn="l" pos="777600"/>
                <a:tab algn="l" pos="1226880"/>
                <a:tab algn="l" pos="1676160"/>
                <a:tab algn="l" pos="2125440"/>
                <a:tab algn="l" pos="2574720"/>
                <a:tab algn="l" pos="3024000"/>
                <a:tab algn="l" pos="3473280"/>
                <a:tab algn="l" pos="3922560"/>
                <a:tab algn="l" pos="4371840"/>
                <a:tab algn="l" pos="4821120"/>
                <a:tab algn="l" pos="5270400"/>
                <a:tab algn="l" pos="5719680"/>
                <a:tab algn="l" pos="6168960"/>
                <a:tab algn="l" pos="6618240"/>
                <a:tab algn="l" pos="7067520"/>
                <a:tab algn="l" pos="7516800"/>
                <a:tab algn="l" pos="7965720"/>
                <a:tab algn="l" pos="8415000"/>
                <a:tab algn="l" pos="8864280"/>
                <a:tab algn="l" pos="9313560"/>
                <a:tab algn="l" pos="9434160"/>
                <a:tab algn="l" pos="9883440"/>
                <a:tab algn="l" pos="10332720"/>
                <a:tab algn="l" pos="10782000"/>
              </a:tabLst>
            </a:pPr>
            <a:r>
              <a:rPr b="0" lang="en-GB" sz="1600" spc="-1" strike="noStrike">
                <a:solidFill>
                  <a:srgbClr val="000000"/>
                </a:solidFill>
                <a:latin typeface="Lucida Sans Unicode"/>
                <a:ea typeface="Tahoma"/>
              </a:rPr>
              <a:t>…</a:t>
            </a:r>
            <a:endParaRPr b="0" lang="en-AU" sz="1600" spc="-1" strike="noStrike">
              <a:latin typeface="Arial"/>
            </a:endParaRPr>
          </a:p>
          <a:p>
            <a:pPr lvl="1" marL="730080" indent="-272880">
              <a:lnSpc>
                <a:spcPct val="102000"/>
              </a:lnSpc>
              <a:spcBef>
                <a:spcPts val="499"/>
              </a:spcBef>
              <a:buClr>
                <a:srgbClr val="000000"/>
              </a:buClr>
              <a:buFont typeface="Lucida Sans Unicode"/>
              <a:buChar char="–"/>
              <a:tabLst>
                <a:tab algn="l" pos="330120"/>
                <a:tab algn="l" pos="777600"/>
                <a:tab algn="l" pos="1226880"/>
                <a:tab algn="l" pos="1676160"/>
                <a:tab algn="l" pos="2125440"/>
                <a:tab algn="l" pos="2574720"/>
                <a:tab algn="l" pos="3024000"/>
                <a:tab algn="l" pos="3473280"/>
                <a:tab algn="l" pos="3922560"/>
                <a:tab algn="l" pos="4371840"/>
                <a:tab algn="l" pos="4821120"/>
                <a:tab algn="l" pos="5270400"/>
                <a:tab algn="l" pos="5719680"/>
                <a:tab algn="l" pos="6168960"/>
                <a:tab algn="l" pos="6618240"/>
                <a:tab algn="l" pos="7067520"/>
                <a:tab algn="l" pos="7516800"/>
                <a:tab algn="l" pos="7965720"/>
                <a:tab algn="l" pos="8415000"/>
                <a:tab algn="l" pos="8864280"/>
                <a:tab algn="l" pos="9313560"/>
                <a:tab algn="l" pos="9434160"/>
                <a:tab algn="l" pos="9883440"/>
                <a:tab algn="l" pos="10332720"/>
                <a:tab algn="l" pos="10782000"/>
              </a:tabLst>
            </a:pPr>
            <a:r>
              <a:rPr b="0" lang="en-GB" sz="1600" spc="-1" strike="noStrike">
                <a:solidFill>
                  <a:srgbClr val="000000"/>
                </a:solidFill>
                <a:latin typeface="Lucida Sans Unicode"/>
                <a:ea typeface="Tahoma"/>
              </a:rPr>
              <a:t>8 on neighbours</a:t>
            </a:r>
            <a:endParaRPr b="0" lang="en-AU" sz="1600" spc="-1" strike="noStrike">
              <a:latin typeface="Arial"/>
            </a:endParaRPr>
          </a:p>
        </p:txBody>
      </p:sp>
      <p:sp>
        <p:nvSpPr>
          <p:cNvPr id="394" name="Rectangle 148_1"/>
          <p:cNvSpPr/>
          <p:nvPr/>
        </p:nvSpPr>
        <p:spPr>
          <a:xfrm>
            <a:off x="5781600" y="5472000"/>
            <a:ext cx="3167280" cy="311040"/>
          </a:xfrm>
          <a:prstGeom prst="rect">
            <a:avLst/>
          </a:prstGeom>
          <a:noFill/>
          <a:ln w="0">
            <a:noFill/>
          </a:ln>
        </p:spPr>
        <p:style>
          <a:lnRef idx="0"/>
          <a:fillRef idx="0"/>
          <a:effectRef idx="0"/>
          <a:fontRef idx="minor"/>
        </p:style>
        <p:txBody>
          <a:bodyPr lIns="0" rIns="0" tIns="0" bIns="0">
            <a:spAutoFit/>
          </a:bodyPr>
          <a:p>
            <a:pPr marL="330120" indent="-330120">
              <a:lnSpc>
                <a:spcPct val="102000"/>
              </a:lnSpc>
              <a:spcBef>
                <a:spcPts val="598"/>
              </a:spcBef>
              <a:buClr>
                <a:srgbClr val="000000"/>
              </a:buClr>
              <a:buFont typeface="Lucida Sans Unicode"/>
              <a:buChar char="•"/>
              <a:tabLst>
                <a:tab algn="l" pos="330120"/>
                <a:tab algn="l" pos="777600"/>
                <a:tab algn="l" pos="1226880"/>
                <a:tab algn="l" pos="1676160"/>
                <a:tab algn="l" pos="2125440"/>
                <a:tab algn="l" pos="2574720"/>
                <a:tab algn="l" pos="3024000"/>
                <a:tab algn="l" pos="3473280"/>
                <a:tab algn="l" pos="3922560"/>
                <a:tab algn="l" pos="4371840"/>
                <a:tab algn="l" pos="4821120"/>
                <a:tab algn="l" pos="5270400"/>
                <a:tab algn="l" pos="5719680"/>
                <a:tab algn="l" pos="6168960"/>
                <a:tab algn="l" pos="6618240"/>
                <a:tab algn="l" pos="7067520"/>
                <a:tab algn="l" pos="7516800"/>
                <a:tab algn="l" pos="7965720"/>
                <a:tab algn="l" pos="8415000"/>
                <a:tab algn="l" pos="8864280"/>
                <a:tab algn="l" pos="9313560"/>
                <a:tab algn="l" pos="9434160"/>
                <a:tab algn="l" pos="9883440"/>
                <a:tab algn="l" pos="10332720"/>
                <a:tab algn="l" pos="10782000"/>
              </a:tabLst>
            </a:pPr>
            <a:r>
              <a:rPr b="0" lang="en-GB" sz="2000" spc="-1" strike="noStrike">
                <a:solidFill>
                  <a:srgbClr val="000000"/>
                </a:solidFill>
                <a:latin typeface="Lucida Sans Unicode"/>
                <a:ea typeface="Tahoma"/>
              </a:rPr>
              <a:t>Nine image statistics</a:t>
            </a:r>
            <a:endParaRPr b="0" lang="en-AU" sz="2000" spc="-1" strike="noStrike">
              <a:latin typeface="Arial"/>
            </a:endParaRPr>
          </a:p>
        </p:txBody>
      </p:sp>
      <p:sp>
        <p:nvSpPr>
          <p:cNvPr id="395" name="Line 149_1"/>
          <p:cNvSpPr/>
          <p:nvPr/>
        </p:nvSpPr>
        <p:spPr>
          <a:xfrm>
            <a:off x="4413240" y="5616720"/>
            <a:ext cx="1152360" cy="1440"/>
          </a:xfrm>
          <a:prstGeom prst="line">
            <a:avLst/>
          </a:prstGeom>
          <a:ln w="76320">
            <a:solidFill>
              <a:srgbClr val="969696"/>
            </a:solidFill>
            <a:miter/>
            <a:tailEnd len="med" type="triangle" w="med"/>
          </a:ln>
        </p:spPr>
        <p:style>
          <a:lnRef idx="0"/>
          <a:fillRef idx="0"/>
          <a:effectRef idx="0"/>
          <a:fontRef idx="minor"/>
        </p:style>
      </p:sp>
      <p:sp>
        <p:nvSpPr>
          <p:cNvPr id="396" name="Text Box 150_1"/>
          <p:cNvSpPr/>
          <p:nvPr/>
        </p:nvSpPr>
        <p:spPr>
          <a:xfrm>
            <a:off x="3690720" y="5111640"/>
            <a:ext cx="587520" cy="10594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spAutoFit/>
          </a:bodyPr>
          <a:p>
            <a:pPr>
              <a:lnSpc>
                <a:spcPct val="66000"/>
              </a:lnSpc>
              <a:tabLst>
                <a:tab algn="l" pos="0"/>
                <a:tab algn="l" pos="447480"/>
                <a:tab algn="l" pos="896760"/>
                <a:tab algn="l" pos="1346040"/>
                <a:tab algn="l" pos="1795320"/>
                <a:tab algn="l" pos="2244600"/>
                <a:tab algn="l" pos="2693880"/>
                <a:tab algn="l" pos="3143160"/>
                <a:tab algn="l" pos="3592440"/>
                <a:tab algn="l" pos="4041720"/>
                <a:tab algn="l" pos="4491000"/>
                <a:tab algn="l" pos="4940280"/>
                <a:tab algn="l" pos="5389560"/>
                <a:tab algn="l" pos="5838480"/>
                <a:tab algn="l" pos="6287760"/>
                <a:tab algn="l" pos="6737040"/>
                <a:tab algn="l" pos="7186320"/>
                <a:tab algn="l" pos="7635600"/>
                <a:tab algn="l" pos="8084880"/>
                <a:tab algn="l" pos="8534160"/>
                <a:tab algn="l" pos="8983440"/>
                <a:tab algn="l" pos="8985240"/>
                <a:tab algn="l" pos="9434160"/>
                <a:tab algn="l" pos="9883440"/>
                <a:tab algn="l" pos="10332720"/>
                <a:tab algn="l" pos="10782000"/>
              </a:tabLst>
            </a:pPr>
            <a:r>
              <a:rPr b="0" lang="en-GB" sz="9600" spc="-1" strike="noStrike">
                <a:solidFill>
                  <a:srgbClr val="969696"/>
                </a:solidFill>
                <a:latin typeface="Arial"/>
                <a:ea typeface="Tahoma"/>
              </a:rPr>
              <a:t>}</a:t>
            </a:r>
            <a:endParaRPr b="0" lang="en-AU" sz="9600" spc="-1" strike="noStrike">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503280" y="225360"/>
            <a:ext cx="8223480" cy="113832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398" name="Picture 3" descr=""/>
          <p:cNvPicPr/>
          <p:nvPr/>
        </p:nvPicPr>
        <p:blipFill>
          <a:blip r:embed="rId1"/>
          <a:stretch/>
        </p:blipFill>
        <p:spPr>
          <a:xfrm>
            <a:off x="971640" y="2276640"/>
            <a:ext cx="2152800" cy="1433880"/>
          </a:xfrm>
          <a:prstGeom prst="rect">
            <a:avLst/>
          </a:prstGeom>
          <a:ln w="25560">
            <a:solidFill>
              <a:srgbClr val="808080"/>
            </a:solidFill>
            <a:miter/>
          </a:ln>
        </p:spPr>
      </p:pic>
      <p:pic>
        <p:nvPicPr>
          <p:cNvPr id="399" name="Picture 4" descr=""/>
          <p:cNvPicPr/>
          <p:nvPr/>
        </p:nvPicPr>
        <p:blipFill>
          <a:blip r:embed="rId2"/>
          <a:stretch/>
        </p:blipFill>
        <p:spPr>
          <a:xfrm>
            <a:off x="3348000" y="2276640"/>
            <a:ext cx="2154600" cy="1433880"/>
          </a:xfrm>
          <a:prstGeom prst="rect">
            <a:avLst/>
          </a:prstGeom>
          <a:ln w="25560">
            <a:solidFill>
              <a:srgbClr val="808080"/>
            </a:solidFill>
            <a:miter/>
          </a:ln>
        </p:spPr>
      </p:pic>
      <p:pic>
        <p:nvPicPr>
          <p:cNvPr id="400" name="Picture 5" descr=""/>
          <p:cNvPicPr/>
          <p:nvPr/>
        </p:nvPicPr>
        <p:blipFill>
          <a:blip r:embed="rId3"/>
          <a:stretch/>
        </p:blipFill>
        <p:spPr>
          <a:xfrm>
            <a:off x="6227640" y="3068640"/>
            <a:ext cx="1073520" cy="1073520"/>
          </a:xfrm>
          <a:prstGeom prst="rect">
            <a:avLst/>
          </a:prstGeom>
          <a:ln w="25560">
            <a:solidFill>
              <a:srgbClr val="808080"/>
            </a:solidFill>
            <a:miter/>
          </a:ln>
        </p:spPr>
      </p:pic>
      <p:pic>
        <p:nvPicPr>
          <p:cNvPr id="401" name="Picture 6" descr=""/>
          <p:cNvPicPr/>
          <p:nvPr/>
        </p:nvPicPr>
        <p:blipFill>
          <a:blip r:embed="rId4"/>
          <a:stretch/>
        </p:blipFill>
        <p:spPr>
          <a:xfrm>
            <a:off x="7451640" y="1844640"/>
            <a:ext cx="1073520" cy="1073520"/>
          </a:xfrm>
          <a:prstGeom prst="rect">
            <a:avLst/>
          </a:prstGeom>
          <a:ln w="25560">
            <a:solidFill>
              <a:srgbClr val="808080"/>
            </a:solidFill>
            <a:miter/>
          </a:ln>
        </p:spPr>
      </p:pic>
      <p:pic>
        <p:nvPicPr>
          <p:cNvPr id="402" name="Picture 7" descr=""/>
          <p:cNvPicPr/>
          <p:nvPr/>
        </p:nvPicPr>
        <p:blipFill>
          <a:blip r:embed="rId5"/>
          <a:stretch/>
        </p:blipFill>
        <p:spPr>
          <a:xfrm>
            <a:off x="7451640" y="3068640"/>
            <a:ext cx="1073520" cy="1073520"/>
          </a:xfrm>
          <a:prstGeom prst="rect">
            <a:avLst/>
          </a:prstGeom>
          <a:ln w="25560">
            <a:solidFill>
              <a:srgbClr val="808080"/>
            </a:solidFill>
            <a:miter/>
          </a:ln>
        </p:spPr>
      </p:pic>
      <p:pic>
        <p:nvPicPr>
          <p:cNvPr id="403" name="Picture 8" descr=""/>
          <p:cNvPicPr/>
          <p:nvPr/>
        </p:nvPicPr>
        <p:blipFill>
          <a:blip r:embed="rId6"/>
          <a:stretch/>
        </p:blipFill>
        <p:spPr>
          <a:xfrm>
            <a:off x="6227640" y="1844640"/>
            <a:ext cx="1073520" cy="1073520"/>
          </a:xfrm>
          <a:prstGeom prst="rect">
            <a:avLst/>
          </a:prstGeom>
          <a:ln w="25560">
            <a:solidFill>
              <a:srgbClr val="808080"/>
            </a:solidFill>
            <a:miter/>
          </a:ln>
        </p:spPr>
      </p:pic>
      <p:sp>
        <p:nvSpPr>
          <p:cNvPr id="404" name="CustomShape 2"/>
          <p:cNvSpPr/>
          <p:nvPr/>
        </p:nvSpPr>
        <p:spPr>
          <a:xfrm>
            <a:off x="6084720" y="1557360"/>
            <a:ext cx="229752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405" name="CustomShape 3"/>
          <p:cNvSpPr/>
          <p:nvPr/>
        </p:nvSpPr>
        <p:spPr>
          <a:xfrm>
            <a:off x="828720" y="1916280"/>
            <a:ext cx="265788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406" name="CustomShape 4"/>
          <p:cNvSpPr/>
          <p:nvPr/>
        </p:nvSpPr>
        <p:spPr>
          <a:xfrm>
            <a:off x="5724360" y="4819680"/>
            <a:ext cx="3162600" cy="622800"/>
          </a:xfrm>
          <a:prstGeom prst="rect">
            <a:avLst/>
          </a:prstGeom>
          <a:solidFill>
            <a:srgbClr val="c0c0c0"/>
          </a:solidFill>
          <a:ln w="12600">
            <a:solidFill>
              <a:srgbClr val="000000"/>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407" name="CustomShape 5"/>
          <p:cNvSpPr/>
          <p:nvPr/>
        </p:nvSpPr>
        <p:spPr>
          <a:xfrm>
            <a:off x="6300720" y="5805360"/>
            <a:ext cx="2333880" cy="559080"/>
          </a:xfrm>
          <a:prstGeom prst="rect">
            <a:avLst/>
          </a:prstGeom>
          <a:solidFill>
            <a:srgbClr val="c0c0c0"/>
          </a:solidFill>
          <a:ln w="12600">
            <a:solidFill>
              <a:srgbClr val="000000"/>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408" name="CustomShape 6"/>
          <p:cNvSpPr/>
          <p:nvPr/>
        </p:nvSpPr>
        <p:spPr>
          <a:xfrm>
            <a:off x="3851280" y="4869000"/>
            <a:ext cx="1038600" cy="929880"/>
          </a:xfrm>
          <a:prstGeom prst="rect">
            <a:avLst/>
          </a:prstGeom>
          <a:solidFill>
            <a:srgbClr val="c0c0c0"/>
          </a:solidFill>
          <a:ln w="12600">
            <a:solidFill>
              <a:srgbClr val="000000"/>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409" name="CustomShape 7"/>
          <p:cNvSpPr/>
          <p:nvPr/>
        </p:nvSpPr>
        <p:spPr>
          <a:xfrm>
            <a:off x="1260360" y="4838760"/>
            <a:ext cx="1651320" cy="559080"/>
          </a:xfrm>
          <a:prstGeom prst="rect">
            <a:avLst/>
          </a:prstGeom>
          <a:solidFill>
            <a:srgbClr val="c0c0c0"/>
          </a:solidFill>
          <a:ln w="12600">
            <a:solidFill>
              <a:srgbClr val="000000"/>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410" name="CustomShape 8"/>
          <p:cNvSpPr/>
          <p:nvPr/>
        </p:nvSpPr>
        <p:spPr>
          <a:xfrm>
            <a:off x="1187280" y="5580000"/>
            <a:ext cx="1866960" cy="559080"/>
          </a:xfrm>
          <a:prstGeom prst="rect">
            <a:avLst/>
          </a:prstGeom>
          <a:solidFill>
            <a:srgbClr val="c0c0c0"/>
          </a:solidFill>
          <a:ln w="12600">
            <a:solidFill>
              <a:srgbClr val="000000"/>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411"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412"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413"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414"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415"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416"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417" name="CustomShape 15"/>
          <p:cNvSpPr/>
          <p:nvPr/>
        </p:nvSpPr>
        <p:spPr>
          <a:xfrm>
            <a:off x="826920" y="6496200"/>
            <a:ext cx="8310960" cy="180360"/>
          </a:xfrm>
          <a:prstGeom prst="rect">
            <a:avLst/>
          </a:prstGeom>
          <a:noFill/>
          <a:ln w="0">
            <a:noFill/>
          </a:ln>
        </p:spPr>
        <p:style>
          <a:lnRef idx="0"/>
          <a:fillRef idx="0"/>
          <a:effectRef idx="0"/>
          <a:fontRef idx="minor"/>
        </p:style>
        <p:txBody>
          <a:bodyPr lIns="0" rIns="0" tIns="0" bIns="0">
            <a:spAutoFit/>
          </a:bodyPr>
          <a:p>
            <a:pPr marL="330120" indent="-32400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468360" y="237960"/>
            <a:ext cx="8214120" cy="118296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419" name="Picture 3" descr=""/>
          <p:cNvPicPr/>
          <p:nvPr/>
        </p:nvPicPr>
        <p:blipFill>
          <a:blip r:embed="rId1"/>
          <a:stretch/>
        </p:blipFill>
        <p:spPr>
          <a:xfrm>
            <a:off x="5247360" y="1346400"/>
            <a:ext cx="1217880" cy="1217880"/>
          </a:xfrm>
          <a:prstGeom prst="rect">
            <a:avLst/>
          </a:prstGeom>
          <a:ln w="19080">
            <a:solidFill>
              <a:srgbClr val="808080"/>
            </a:solidFill>
            <a:miter/>
          </a:ln>
        </p:spPr>
      </p:pic>
      <p:pic>
        <p:nvPicPr>
          <p:cNvPr id="420" name="Picture 4" descr=""/>
          <p:cNvPicPr/>
          <p:nvPr/>
        </p:nvPicPr>
        <p:blipFill>
          <a:blip r:embed="rId2"/>
          <a:stretch/>
        </p:blipFill>
        <p:spPr>
          <a:xfrm>
            <a:off x="3805920" y="1346400"/>
            <a:ext cx="1217880" cy="1217880"/>
          </a:xfrm>
          <a:prstGeom prst="rect">
            <a:avLst/>
          </a:prstGeom>
          <a:ln w="19080">
            <a:solidFill>
              <a:srgbClr val="808080"/>
            </a:solidFill>
            <a:miter/>
          </a:ln>
        </p:spPr>
      </p:pic>
      <p:pic>
        <p:nvPicPr>
          <p:cNvPr id="421" name="Picture 5" descr=""/>
          <p:cNvPicPr/>
          <p:nvPr/>
        </p:nvPicPr>
        <p:blipFill>
          <a:blip r:embed="rId3"/>
          <a:stretch/>
        </p:blipFill>
        <p:spPr>
          <a:xfrm>
            <a:off x="3805920" y="2930760"/>
            <a:ext cx="1217880" cy="1217880"/>
          </a:xfrm>
          <a:prstGeom prst="rect">
            <a:avLst/>
          </a:prstGeom>
          <a:ln w="19080">
            <a:solidFill>
              <a:srgbClr val="808080"/>
            </a:solidFill>
            <a:miter/>
          </a:ln>
        </p:spPr>
      </p:pic>
      <p:pic>
        <p:nvPicPr>
          <p:cNvPr id="422" name="Picture 6" descr=""/>
          <p:cNvPicPr/>
          <p:nvPr/>
        </p:nvPicPr>
        <p:blipFill>
          <a:blip r:embed="rId4"/>
          <a:stretch/>
        </p:blipFill>
        <p:spPr>
          <a:xfrm>
            <a:off x="2365920" y="1346400"/>
            <a:ext cx="1217880" cy="1217880"/>
          </a:xfrm>
          <a:prstGeom prst="rect">
            <a:avLst/>
          </a:prstGeom>
          <a:ln w="19080">
            <a:solidFill>
              <a:srgbClr val="808080"/>
            </a:solidFill>
            <a:miter/>
          </a:ln>
        </p:spPr>
      </p:pic>
      <p:pic>
        <p:nvPicPr>
          <p:cNvPr id="423" name="Picture 7" descr=""/>
          <p:cNvPicPr/>
          <p:nvPr/>
        </p:nvPicPr>
        <p:blipFill>
          <a:blip r:embed="rId5"/>
          <a:stretch/>
        </p:blipFill>
        <p:spPr>
          <a:xfrm>
            <a:off x="5247360" y="2930760"/>
            <a:ext cx="1217880" cy="1217880"/>
          </a:xfrm>
          <a:prstGeom prst="rect">
            <a:avLst/>
          </a:prstGeom>
          <a:ln w="19080">
            <a:solidFill>
              <a:srgbClr val="808080"/>
            </a:solidFill>
            <a:miter/>
          </a:ln>
        </p:spPr>
      </p:pic>
      <p:pic>
        <p:nvPicPr>
          <p:cNvPr id="424" name="Picture 8" descr=""/>
          <p:cNvPicPr/>
          <p:nvPr/>
        </p:nvPicPr>
        <p:blipFill>
          <a:blip r:embed="rId6"/>
          <a:stretch/>
        </p:blipFill>
        <p:spPr>
          <a:xfrm>
            <a:off x="926280" y="2930760"/>
            <a:ext cx="1217880" cy="1217880"/>
          </a:xfrm>
          <a:prstGeom prst="rect">
            <a:avLst/>
          </a:prstGeom>
          <a:ln w="19080">
            <a:solidFill>
              <a:srgbClr val="808080"/>
            </a:solidFill>
            <a:miter/>
          </a:ln>
        </p:spPr>
      </p:pic>
      <p:pic>
        <p:nvPicPr>
          <p:cNvPr id="425" name="Picture 9" descr=""/>
          <p:cNvPicPr/>
          <p:nvPr/>
        </p:nvPicPr>
        <p:blipFill>
          <a:blip r:embed="rId7"/>
          <a:stretch/>
        </p:blipFill>
        <p:spPr>
          <a:xfrm>
            <a:off x="2365920" y="2930760"/>
            <a:ext cx="1217880" cy="1217880"/>
          </a:xfrm>
          <a:prstGeom prst="rect">
            <a:avLst/>
          </a:prstGeom>
          <a:ln w="19080">
            <a:solidFill>
              <a:srgbClr val="808080"/>
            </a:solidFill>
            <a:miter/>
          </a:ln>
        </p:spPr>
      </p:pic>
      <p:pic>
        <p:nvPicPr>
          <p:cNvPr id="426" name="Picture 10" descr=""/>
          <p:cNvPicPr/>
          <p:nvPr/>
        </p:nvPicPr>
        <p:blipFill>
          <a:blip r:embed="rId8"/>
          <a:stretch/>
        </p:blipFill>
        <p:spPr>
          <a:xfrm>
            <a:off x="926280" y="1337040"/>
            <a:ext cx="1217880" cy="1217880"/>
          </a:xfrm>
          <a:prstGeom prst="rect">
            <a:avLst/>
          </a:prstGeom>
          <a:ln w="19080">
            <a:solidFill>
              <a:srgbClr val="808080"/>
            </a:solidFill>
            <a:miter/>
          </a:ln>
        </p:spPr>
      </p:pic>
      <p:sp>
        <p:nvSpPr>
          <p:cNvPr id="427"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428"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429"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430"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431"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432"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433"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434"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435" name="Picture 19" descr=""/>
          <p:cNvPicPr/>
          <p:nvPr/>
        </p:nvPicPr>
        <p:blipFill>
          <a:blip r:embed="rId9"/>
          <a:stretch/>
        </p:blipFill>
        <p:spPr>
          <a:xfrm>
            <a:off x="6687360" y="1346400"/>
            <a:ext cx="1219320" cy="1219320"/>
          </a:xfrm>
          <a:prstGeom prst="rect">
            <a:avLst/>
          </a:prstGeom>
          <a:ln w="19080">
            <a:solidFill>
              <a:srgbClr val="808080"/>
            </a:solidFill>
            <a:miter/>
          </a:ln>
        </p:spPr>
      </p:pic>
      <p:sp>
        <p:nvSpPr>
          <p:cNvPr id="436"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437" name="Picture 21" descr=""/>
          <p:cNvPicPr/>
          <p:nvPr/>
        </p:nvPicPr>
        <p:blipFill>
          <a:blip r:embed="rId10"/>
          <a:stretch/>
        </p:blipFill>
        <p:spPr>
          <a:xfrm>
            <a:off x="6687360" y="2930760"/>
            <a:ext cx="1217880" cy="1217880"/>
          </a:xfrm>
          <a:prstGeom prst="rect">
            <a:avLst/>
          </a:prstGeom>
          <a:ln w="19080">
            <a:solidFill>
              <a:srgbClr val="808080"/>
            </a:solidFill>
            <a:miter/>
          </a:ln>
        </p:spPr>
      </p:pic>
      <p:sp>
        <p:nvSpPr>
          <p:cNvPr id="438"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439" name="CustomShape 12"/>
          <p:cNvSpPr/>
          <p:nvPr/>
        </p:nvSpPr>
        <p:spPr>
          <a:xfrm>
            <a:off x="468360" y="6381360"/>
            <a:ext cx="805824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440" name="CustomShape 13"/>
          <p:cNvSpPr/>
          <p:nvPr/>
        </p:nvSpPr>
        <p:spPr>
          <a:xfrm>
            <a:off x="731520" y="4480560"/>
            <a:ext cx="8131320" cy="1649520"/>
          </a:xfrm>
          <a:prstGeom prst="rect">
            <a:avLst/>
          </a:prstGeom>
          <a:noFill/>
          <a:ln w="0">
            <a:noFill/>
          </a:ln>
        </p:spPr>
        <p:style>
          <a:lnRef idx="0"/>
          <a:fillRef idx="0"/>
          <a:effectRef idx="0"/>
          <a:fontRef idx="minor"/>
        </p:style>
        <p:txBody>
          <a:bodyPr lIns="90000" rIns="90000" tIns="46800" bIns="46800">
            <a:noAutofit/>
          </a:bodyPr>
          <a:p>
            <a:pPr marL="316080" indent="-3099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099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099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0996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1" name="Picture 15" descr=""/>
          <p:cNvPicPr/>
          <p:nvPr/>
        </p:nvPicPr>
        <p:blipFill>
          <a:blip r:embed="rId1"/>
          <a:srcRect l="1098" t="0" r="49792" b="0"/>
          <a:stretch/>
        </p:blipFill>
        <p:spPr>
          <a:xfrm rot="13323000">
            <a:off x="519480" y="4020480"/>
            <a:ext cx="1860840" cy="2040120"/>
          </a:xfrm>
          <a:prstGeom prst="rect">
            <a:avLst/>
          </a:prstGeom>
          <a:ln w="0">
            <a:noFill/>
          </a:ln>
        </p:spPr>
      </p:pic>
      <p:pic>
        <p:nvPicPr>
          <p:cNvPr id="442" name="Picture 2" descr=""/>
          <p:cNvPicPr/>
          <p:nvPr/>
        </p:nvPicPr>
        <p:blipFill>
          <a:blip r:embed="rId2"/>
          <a:srcRect l="11922" t="22804" r="51634" b="21767"/>
          <a:stretch/>
        </p:blipFill>
        <p:spPr>
          <a:xfrm rot="12940200">
            <a:off x="492840" y="808200"/>
            <a:ext cx="2030760" cy="1474920"/>
          </a:xfrm>
          <a:prstGeom prst="rect">
            <a:avLst/>
          </a:prstGeom>
          <a:ln w="0">
            <a:noFill/>
          </a:ln>
        </p:spPr>
      </p:pic>
      <p:pic>
        <p:nvPicPr>
          <p:cNvPr id="443" name="Picture 14" descr=""/>
          <p:cNvPicPr/>
          <p:nvPr/>
        </p:nvPicPr>
        <p:blipFill>
          <a:blip r:embed="rId3"/>
          <a:srcRect l="10229" t="15754" r="52275" b="13037"/>
          <a:stretch/>
        </p:blipFill>
        <p:spPr>
          <a:xfrm rot="17864400">
            <a:off x="539280" y="2103120"/>
            <a:ext cx="1749600" cy="2248200"/>
          </a:xfrm>
          <a:prstGeom prst="rect">
            <a:avLst/>
          </a:prstGeom>
          <a:ln w="0">
            <a:noFill/>
          </a:ln>
        </p:spPr>
      </p:pic>
      <p:sp>
        <p:nvSpPr>
          <p:cNvPr id="444" name="CustomShape 1"/>
          <p:cNvSpPr/>
          <p:nvPr/>
        </p:nvSpPr>
        <p:spPr>
          <a:xfrm>
            <a:off x="2755800" y="4529160"/>
            <a:ext cx="347364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445" name="CustomShape 2"/>
          <p:cNvSpPr/>
          <p:nvPr/>
        </p:nvSpPr>
        <p:spPr>
          <a:xfrm>
            <a:off x="2698920" y="2943360"/>
            <a:ext cx="347364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446" name="CustomShape 3"/>
          <p:cNvSpPr/>
          <p:nvPr/>
        </p:nvSpPr>
        <p:spPr>
          <a:xfrm>
            <a:off x="2755800" y="1224000"/>
            <a:ext cx="271332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447" name="CustomShape 4"/>
          <p:cNvSpPr/>
          <p:nvPr/>
        </p:nvSpPr>
        <p:spPr>
          <a:xfrm>
            <a:off x="395280" y="8100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448"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449" name="CustomShape 6"/>
          <p:cNvSpPr/>
          <p:nvPr/>
        </p:nvSpPr>
        <p:spPr>
          <a:xfrm>
            <a:off x="5673600" y="1343160"/>
            <a:ext cx="294516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7972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7972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7972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450"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99%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451" name="Picture 5" descr=""/>
          <p:cNvPicPr/>
          <p:nvPr/>
        </p:nvPicPr>
        <p:blipFill>
          <a:blip r:embed="rId4"/>
          <a:stretch/>
        </p:blipFill>
        <p:spPr>
          <a:xfrm>
            <a:off x="5675400" y="4994280"/>
            <a:ext cx="2652840" cy="1765440"/>
          </a:xfrm>
          <a:prstGeom prst="rect">
            <a:avLst/>
          </a:prstGeom>
          <a:ln w="0">
            <a:noFill/>
          </a:ln>
        </p:spPr>
      </p:pic>
      <p:sp>
        <p:nvSpPr>
          <p:cNvPr id="452" name="CustomShape 8"/>
          <p:cNvSpPr/>
          <p:nvPr/>
        </p:nvSpPr>
        <p:spPr>
          <a:xfrm>
            <a:off x="360000" y="5940000"/>
            <a:ext cx="2158920" cy="6012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AU" sz="1800" spc="-1" strike="noStrike">
                <a:solidFill>
                  <a:srgbClr val="000000"/>
                </a:solidFill>
                <a:latin typeface="Arial"/>
                <a:ea typeface="DejaVu Sans"/>
              </a:rPr>
              <a:t>Histology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503280" y="288936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455" name="CustomShape 2"/>
          <p:cNvSpPr/>
          <p:nvPr/>
        </p:nvSpPr>
        <p:spPr>
          <a:xfrm>
            <a:off x="457200" y="1125360"/>
            <a:ext cx="8223480" cy="4994640"/>
          </a:xfrm>
          <a:prstGeom prst="rect">
            <a:avLst/>
          </a:prstGeom>
          <a:noFill/>
          <a:ln w="0">
            <a:noFill/>
          </a:ln>
        </p:spPr>
        <p:style>
          <a:lnRef idx="0"/>
          <a:fillRef idx="0"/>
          <a:effectRef idx="0"/>
          <a:fontRef idx="minor"/>
        </p:style>
        <p:txBody>
          <a:bodyPr lIns="90000" rIns="90000" tIns="45000" bIns="45000">
            <a:noAutofit/>
          </a:bodyPr>
          <a:p>
            <a:pPr marL="343080" indent="-33696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696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696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6960">
              <a:lnSpc>
                <a:spcPct val="100000"/>
              </a:lnSpc>
              <a:spcBef>
                <a:spcPts val="479"/>
              </a:spcBef>
              <a:tabLst>
                <a:tab algn="l" pos="0"/>
              </a:tabLst>
            </a:pPr>
            <a:endParaRPr b="0" lang="en-AU" sz="2400" spc="-1" strike="noStrike">
              <a:latin typeface="Arial"/>
            </a:endParaRPr>
          </a:p>
          <a:p>
            <a:pPr marL="343080" indent="-33696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696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696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456" name="Picture 1" descr=""/>
          <p:cNvPicPr/>
          <p:nvPr/>
        </p:nvPicPr>
        <p:blipFill>
          <a:blip r:embed="rId1"/>
          <a:stretch/>
        </p:blipFill>
        <p:spPr>
          <a:xfrm>
            <a:off x="755640" y="3895560"/>
            <a:ext cx="2441880" cy="2441880"/>
          </a:xfrm>
          <a:prstGeom prst="rect">
            <a:avLst/>
          </a:prstGeom>
          <a:ln w="0">
            <a:noFill/>
          </a:ln>
        </p:spPr>
      </p:pic>
      <p:pic>
        <p:nvPicPr>
          <p:cNvPr id="457" name="Picture 2" descr=""/>
          <p:cNvPicPr/>
          <p:nvPr/>
        </p:nvPicPr>
        <p:blipFill>
          <a:blip r:embed="rId2"/>
          <a:stretch/>
        </p:blipFill>
        <p:spPr>
          <a:xfrm>
            <a:off x="4284720" y="3895560"/>
            <a:ext cx="2441880" cy="2441880"/>
          </a:xfrm>
          <a:prstGeom prst="rect">
            <a:avLst/>
          </a:prstGeom>
          <a:ln w="0">
            <a:noFill/>
          </a:ln>
        </p:spPr>
      </p:pic>
      <p:sp>
        <p:nvSpPr>
          <p:cNvPr id="458"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459" name="CustomShape 4"/>
          <p:cNvSpPr/>
          <p:nvPr/>
        </p:nvSpPr>
        <p:spPr>
          <a:xfrm>
            <a:off x="281880" y="6561000"/>
            <a:ext cx="423792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 Melissa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69" name="CustomShape 2"/>
          <p:cNvSpPr/>
          <p:nvPr/>
        </p:nvSpPr>
        <p:spPr>
          <a:xfrm>
            <a:off x="457200" y="1125360"/>
            <a:ext cx="8223480" cy="4994640"/>
          </a:xfrm>
          <a:prstGeom prst="rect">
            <a:avLst/>
          </a:prstGeom>
          <a:noFill/>
          <a:ln w="0">
            <a:noFill/>
          </a:ln>
        </p:spPr>
        <p:style>
          <a:lnRef idx="0"/>
          <a:fillRef idx="0"/>
          <a:effectRef idx="0"/>
          <a:fontRef idx="minor"/>
        </p:style>
        <p:txBody>
          <a:bodyPr lIns="90000" rIns="90000" tIns="45000" bIns="45000">
            <a:noAutofit/>
          </a:bodyPr>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461" name="Picture 3" descr=""/>
          <p:cNvPicPr/>
          <p:nvPr/>
        </p:nvPicPr>
        <p:blipFill>
          <a:blip r:embed="rId1"/>
          <a:stretch/>
        </p:blipFill>
        <p:spPr>
          <a:xfrm>
            <a:off x="611280" y="2467080"/>
            <a:ext cx="2516400" cy="2513160"/>
          </a:xfrm>
          <a:prstGeom prst="rect">
            <a:avLst/>
          </a:prstGeom>
          <a:ln w="0">
            <a:noFill/>
          </a:ln>
        </p:spPr>
      </p:pic>
      <p:pic>
        <p:nvPicPr>
          <p:cNvPr id="462" name="Picture 4" descr=""/>
          <p:cNvPicPr/>
          <p:nvPr/>
        </p:nvPicPr>
        <p:blipFill>
          <a:blip r:embed="rId2"/>
          <a:stretch/>
        </p:blipFill>
        <p:spPr>
          <a:xfrm>
            <a:off x="4935600" y="2089080"/>
            <a:ext cx="2837160" cy="2837160"/>
          </a:xfrm>
          <a:prstGeom prst="rect">
            <a:avLst/>
          </a:prstGeom>
          <a:ln w="0">
            <a:noFill/>
          </a:ln>
        </p:spPr>
      </p:pic>
      <p:sp>
        <p:nvSpPr>
          <p:cNvPr id="463" name="CustomShape 2"/>
          <p:cNvSpPr/>
          <p:nvPr/>
        </p:nvSpPr>
        <p:spPr>
          <a:xfrm>
            <a:off x="2973240" y="3325680"/>
            <a:ext cx="28371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464" name="CustomShape 3"/>
          <p:cNvSpPr/>
          <p:nvPr/>
        </p:nvSpPr>
        <p:spPr>
          <a:xfrm>
            <a:off x="1873080" y="3510000"/>
            <a:ext cx="107352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465" name="CustomShape 4"/>
          <p:cNvSpPr/>
          <p:nvPr/>
        </p:nvSpPr>
        <p:spPr>
          <a:xfrm>
            <a:off x="5276880" y="3514680"/>
            <a:ext cx="107496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466"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467" name="CustomShape 6"/>
          <p:cNvSpPr/>
          <p:nvPr/>
        </p:nvSpPr>
        <p:spPr>
          <a:xfrm>
            <a:off x="5197320" y="4143240"/>
            <a:ext cx="123372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468" name="CustomShape 7"/>
          <p:cNvSpPr/>
          <p:nvPr/>
        </p:nvSpPr>
        <p:spPr>
          <a:xfrm>
            <a:off x="457200" y="1125360"/>
            <a:ext cx="8464680" cy="1684440"/>
          </a:xfrm>
          <a:prstGeom prst="rect">
            <a:avLst/>
          </a:prstGeom>
          <a:noFill/>
          <a:ln w="0">
            <a:noFill/>
          </a:ln>
        </p:spPr>
        <p:style>
          <a:lnRef idx="0"/>
          <a:fillRef idx="0"/>
          <a:effectRef idx="0"/>
          <a:fontRef idx="minor"/>
        </p:style>
        <p:txBody>
          <a:bodyPr lIns="90000" rIns="90000" tIns="45000" bIns="45000">
            <a:noAutofit/>
          </a:bodyPr>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9" name="Content Placeholder 3" descr=""/>
          <p:cNvPicPr/>
          <p:nvPr/>
        </p:nvPicPr>
        <p:blipFill>
          <a:blip r:embed="rId1"/>
          <a:stretch/>
        </p:blipFill>
        <p:spPr>
          <a:xfrm>
            <a:off x="0" y="0"/>
            <a:ext cx="10115640" cy="6851880"/>
          </a:xfrm>
          <a:prstGeom prst="rect">
            <a:avLst/>
          </a:prstGeom>
          <a:ln w="0">
            <a:noFill/>
          </a:ln>
        </p:spPr>
      </p:pic>
      <p:sp>
        <p:nvSpPr>
          <p:cNvPr id="470"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471" name="CustomShape 2"/>
          <p:cNvSpPr/>
          <p:nvPr/>
        </p:nvSpPr>
        <p:spPr>
          <a:xfrm>
            <a:off x="5438160" y="1143000"/>
            <a:ext cx="36774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Can generate up to 7 TB of image </a:t>
            </a:r>
            <a:endParaRPr b="0" lang="en-AU" sz="1800" spc="-1" strike="noStrike">
              <a:latin typeface="Arial"/>
            </a:endParaRPr>
          </a:p>
          <a:p>
            <a:pPr>
              <a:lnSpc>
                <a:spcPct val="100000"/>
              </a:lnSpc>
            </a:pPr>
            <a:r>
              <a:rPr b="0" lang="en-US" sz="1800" spc="-1" strike="noStrike">
                <a:solidFill>
                  <a:srgbClr val="ffffff"/>
                </a:solidFill>
                <a:latin typeface="Arial"/>
                <a:ea typeface="DejaVu Sans"/>
              </a:rPr>
              <a:t>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473" name="Content Placeholder 3" descr=""/>
          <p:cNvPicPr/>
          <p:nvPr/>
        </p:nvPicPr>
        <p:blipFill>
          <a:blip r:embed="rId1"/>
          <a:stretch/>
        </p:blipFill>
        <p:spPr>
          <a:xfrm>
            <a:off x="4608360" y="1251000"/>
            <a:ext cx="3486240" cy="3486240"/>
          </a:xfrm>
          <a:prstGeom prst="rect">
            <a:avLst/>
          </a:prstGeom>
          <a:ln w="0">
            <a:noFill/>
          </a:ln>
        </p:spPr>
      </p:pic>
      <p:pic>
        <p:nvPicPr>
          <p:cNvPr id="474" name="Picture 4" descr=""/>
          <p:cNvPicPr/>
          <p:nvPr/>
        </p:nvPicPr>
        <p:blipFill>
          <a:blip r:embed="rId2"/>
          <a:stretch/>
        </p:blipFill>
        <p:spPr>
          <a:xfrm>
            <a:off x="792000" y="1251000"/>
            <a:ext cx="3486240" cy="3486240"/>
          </a:xfrm>
          <a:prstGeom prst="rect">
            <a:avLst/>
          </a:prstGeom>
          <a:ln w="0">
            <a:noFill/>
          </a:ln>
        </p:spPr>
      </p:pic>
      <p:sp>
        <p:nvSpPr>
          <p:cNvPr id="475" name="CustomShape 2"/>
          <p:cNvSpPr/>
          <p:nvPr/>
        </p:nvSpPr>
        <p:spPr>
          <a:xfrm>
            <a:off x="800280" y="4943520"/>
            <a:ext cx="37292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476" name="CustomShape 3"/>
          <p:cNvSpPr/>
          <p:nvPr/>
        </p:nvSpPr>
        <p:spPr>
          <a:xfrm>
            <a:off x="4608360" y="4951440"/>
            <a:ext cx="431352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478" name="CustomShape 2"/>
          <p:cNvSpPr/>
          <p:nvPr/>
        </p:nvSpPr>
        <p:spPr>
          <a:xfrm>
            <a:off x="457200" y="1051200"/>
            <a:ext cx="8223480" cy="5610600"/>
          </a:xfrm>
          <a:prstGeom prst="rect">
            <a:avLst/>
          </a:prstGeom>
          <a:noFill/>
          <a:ln w="0">
            <a:noFill/>
          </a:ln>
        </p:spPr>
        <p:style>
          <a:lnRef idx="0"/>
          <a:fillRef idx="0"/>
          <a:effectRef idx="0"/>
          <a:fontRef idx="minor"/>
        </p:style>
        <p:txBody>
          <a:bodyPr lIns="90000" rIns="90000" tIns="45000" bIns="45000">
            <a:noAutofit/>
          </a:bodyPr>
          <a:p>
            <a:pPr marL="343080" indent="-33696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3696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3696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696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3696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3696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479" name="Picture 2" descr="Chart, box and whisker chart&#10;&#10;Description automatically generated"/>
          <p:cNvPicPr/>
          <p:nvPr/>
        </p:nvPicPr>
        <p:blipFill>
          <a:blip r:embed="rId2"/>
          <a:stretch/>
        </p:blipFill>
        <p:spPr>
          <a:xfrm>
            <a:off x="1532520" y="2107440"/>
            <a:ext cx="4897440" cy="3255480"/>
          </a:xfrm>
          <a:prstGeom prst="rect">
            <a:avLst/>
          </a:prstGeom>
          <a:ln w="0">
            <a:noFill/>
          </a:ln>
        </p:spPr>
      </p:pic>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478">
                                            <p:txEl>
                                              <p:pRg st="12" end="1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478">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478">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1193760" y="2585160"/>
            <a:ext cx="6980400" cy="104796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482" name="CustomShape 2"/>
          <p:cNvSpPr/>
          <p:nvPr/>
        </p:nvSpPr>
        <p:spPr>
          <a:xfrm>
            <a:off x="457200" y="1125360"/>
            <a:ext cx="8223480" cy="4994640"/>
          </a:xfrm>
          <a:prstGeom prst="rect">
            <a:avLst/>
          </a:prstGeom>
          <a:noFill/>
          <a:ln w="0">
            <a:noFill/>
          </a:ln>
        </p:spPr>
        <p:style>
          <a:lnRef idx="0"/>
          <a:fillRef idx="0"/>
          <a:effectRef idx="0"/>
          <a:fontRef idx="minor"/>
        </p:style>
        <p:txBody>
          <a:bodyPr lIns="90000" rIns="90000" tIns="45000" bIns="45000">
            <a:noAutofit/>
          </a:bodyPr>
          <a:p>
            <a:pPr marL="343080" indent="-3369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ImageJ/Fiji </a:t>
            </a:r>
            <a:r>
              <a:rPr b="0" lang="en-US" sz="2400" spc="-1" strike="noStrike">
                <a:solidFill>
                  <a:srgbClr val="000000"/>
                </a:solidFill>
                <a:latin typeface="Calibri"/>
                <a:ea typeface="DejaVu Sans"/>
              </a:rPr>
              <a:t>is open source image analysis software widely used in biology and many other fields</a:t>
            </a:r>
            <a:endParaRPr b="0" lang="en-AU" sz="2400" spc="-1" strike="noStrike">
              <a:latin typeface="Arial"/>
            </a:endParaRPr>
          </a:p>
          <a:p>
            <a:pPr marL="343080" indent="-3369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99" dur="indefinite" restart="never" nodeType="tmRoot">
          <p:childTnLst>
            <p:seq>
              <p:cTn id="100" dur="indefinite" nodeType="mainSeq">
                <p:childTnLst>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482">
                                            <p:txEl>
                                              <p:pRg st="0" end="0"/>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482">
                                            <p:txEl>
                                              <p:pRg st="1" end="1"/>
                                            </p:txEl>
                                          </p:spTgt>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482">
                                            <p:txEl>
                                              <p:pRg st="2" end="2"/>
                                            </p:txEl>
                                          </p:spTgt>
                                        </p:tgtEl>
                                        <p:attrNameLst>
                                          <p:attrName>style.visibility</p:attrName>
                                        </p:attrNameLst>
                                      </p:cBhvr>
                                      <p:to>
                                        <p:strVal val="visible"/>
                                      </p:to>
                                    </p:set>
                                  </p:childTnLst>
                                </p:cTn>
                              </p:par>
                              <p:par>
                                <p:cTn id="111" nodeType="withEffect" fill="hold" presetClass="entr" presetID="1">
                                  <p:stCondLst>
                                    <p:cond delay="0"/>
                                  </p:stCondLst>
                                  <p:childTnLst>
                                    <p:set>
                                      <p:cBhvr>
                                        <p:cTn id="112" dur="1" fill="hold">
                                          <p:stCondLst>
                                            <p:cond delay="0"/>
                                          </p:stCondLst>
                                        </p:cTn>
                                        <p:tgtEl>
                                          <p:spTgt spid="482">
                                            <p:txEl>
                                              <p:pRg st="3" end="3"/>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48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484" name="Content Placeholder 4" descr=""/>
          <p:cNvPicPr/>
          <p:nvPr/>
        </p:nvPicPr>
        <p:blipFill>
          <a:blip r:embed="rId1"/>
          <a:stretch/>
        </p:blipFill>
        <p:spPr>
          <a:xfrm>
            <a:off x="457200" y="1728720"/>
            <a:ext cx="8223480" cy="3787920"/>
          </a:xfrm>
          <a:prstGeom prst="rect">
            <a:avLst/>
          </a:prstGeom>
          <a:ln w="0">
            <a:noFill/>
          </a:ln>
        </p:spPr>
      </p:pic>
      <p:sp>
        <p:nvSpPr>
          <p:cNvPr id="485" name="CustomShape 2"/>
          <p:cNvSpPr/>
          <p:nvPr/>
        </p:nvSpPr>
        <p:spPr>
          <a:xfrm>
            <a:off x="3816360" y="6345360"/>
            <a:ext cx="681552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358920" y="17002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487" name="Picture 3" descr=""/>
          <p:cNvPicPr/>
          <p:nvPr/>
        </p:nvPicPr>
        <p:blipFill>
          <a:blip r:embed="rId1"/>
          <a:stretch/>
        </p:blipFill>
        <p:spPr>
          <a:xfrm>
            <a:off x="2879640" y="2708280"/>
            <a:ext cx="3198960" cy="3198960"/>
          </a:xfrm>
          <a:prstGeom prst="rect">
            <a:avLst/>
          </a:prstGeom>
          <a:ln w="0">
            <a:noFill/>
          </a:ln>
        </p:spPr>
      </p:pic>
      <p:sp>
        <p:nvSpPr>
          <p:cNvPr id="488"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503280" y="1305000"/>
            <a:ext cx="8223480" cy="2478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segmenter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491" name="CustomShape 2"/>
          <p:cNvSpPr/>
          <p:nvPr/>
        </p:nvSpPr>
        <p:spPr>
          <a:xfrm>
            <a:off x="250920" y="1314360"/>
            <a:ext cx="8223480" cy="4994640"/>
          </a:xfrm>
          <a:prstGeom prst="rect">
            <a:avLst/>
          </a:prstGeom>
          <a:noFill/>
          <a:ln w="0">
            <a:noFill/>
          </a:ln>
        </p:spPr>
        <p:style>
          <a:lnRef idx="0"/>
          <a:fillRef idx="0"/>
          <a:effectRef idx="0"/>
          <a:fontRef idx="minor"/>
        </p:style>
        <p:txBody>
          <a:bodyPr lIns="90000" rIns="90000" tIns="45000" bIns="45000">
            <a:noAutofit/>
          </a:bodyPr>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492" name="Picture 3" descr=""/>
          <p:cNvPicPr/>
          <p:nvPr/>
        </p:nvPicPr>
        <p:blipFill>
          <a:blip r:embed="rId1"/>
          <a:stretch/>
        </p:blipFill>
        <p:spPr>
          <a:xfrm>
            <a:off x="6408720" y="3789360"/>
            <a:ext cx="2568960" cy="25196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71" name="CustomShape 2"/>
          <p:cNvSpPr/>
          <p:nvPr/>
        </p:nvSpPr>
        <p:spPr>
          <a:xfrm>
            <a:off x="395280" y="1125360"/>
            <a:ext cx="8285400" cy="5537520"/>
          </a:xfrm>
          <a:prstGeom prst="rect">
            <a:avLst/>
          </a:prstGeom>
          <a:noFill/>
          <a:ln w="0">
            <a:noFill/>
          </a:ln>
        </p:spPr>
        <p:style>
          <a:lnRef idx="0"/>
          <a:fillRef idx="0"/>
          <a:effectRef idx="0"/>
          <a:fontRef idx="minor"/>
        </p:style>
        <p:txBody>
          <a:bodyPr lIns="90000" rIns="90000" tIns="45000" bIns="45000">
            <a:noAutofit/>
          </a:bodyPr>
          <a:p>
            <a:pPr marL="343080" indent="-3369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69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 Algorithms</a:t>
            </a:r>
            <a:endParaRPr b="0" lang="en-AU" sz="2000" spc="-1" strike="noStrike">
              <a:latin typeface="Arial"/>
            </a:endParaRPr>
          </a:p>
          <a:p>
            <a:pPr lvl="1" marL="743040" indent="-2797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69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797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797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797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797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696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797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797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7972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494" name="CustomShape 2"/>
          <p:cNvSpPr/>
          <p:nvPr/>
        </p:nvSpPr>
        <p:spPr>
          <a:xfrm flipH="1">
            <a:off x="785520" y="1125360"/>
            <a:ext cx="77346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495" name="Picture 4" descr=""/>
          <p:cNvPicPr/>
          <p:nvPr/>
        </p:nvPicPr>
        <p:blipFill>
          <a:blip r:embed="rId1"/>
          <a:stretch/>
        </p:blipFill>
        <p:spPr>
          <a:xfrm>
            <a:off x="1943280" y="2023920"/>
            <a:ext cx="4913640" cy="4081680"/>
          </a:xfrm>
          <a:prstGeom prst="rect">
            <a:avLst/>
          </a:prstGeom>
          <a:ln w="0">
            <a:noFill/>
          </a:ln>
        </p:spPr>
      </p:pic>
      <p:sp>
        <p:nvSpPr>
          <p:cNvPr id="496"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497"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498" name="CustomShape 5"/>
          <p:cNvSpPr/>
          <p:nvPr/>
        </p:nvSpPr>
        <p:spPr>
          <a:xfrm>
            <a:off x="1584360" y="2503440"/>
            <a:ext cx="314640" cy="8478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499"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500" name="CustomShape 7"/>
          <p:cNvSpPr/>
          <p:nvPr/>
        </p:nvSpPr>
        <p:spPr>
          <a:xfrm>
            <a:off x="1476360" y="3105000"/>
            <a:ext cx="422640" cy="3891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501"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502"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503" name="CustomShape 10"/>
          <p:cNvSpPr/>
          <p:nvPr/>
        </p:nvSpPr>
        <p:spPr>
          <a:xfrm>
            <a:off x="990720" y="3611520"/>
            <a:ext cx="908280" cy="399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504"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505" name="CustomShape 12"/>
          <p:cNvSpPr/>
          <p:nvPr/>
        </p:nvSpPr>
        <p:spPr>
          <a:xfrm>
            <a:off x="1187280" y="4581360"/>
            <a:ext cx="711360" cy="1796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506"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507" name="CustomShape 14"/>
          <p:cNvSpPr/>
          <p:nvPr/>
        </p:nvSpPr>
        <p:spPr>
          <a:xfrm flipV="1">
            <a:off x="1150920" y="4935240"/>
            <a:ext cx="748080" cy="4971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508" name="CustomShape 15"/>
          <p:cNvSpPr/>
          <p:nvPr/>
        </p:nvSpPr>
        <p:spPr>
          <a:xfrm>
            <a:off x="4859280" y="6289560"/>
            <a:ext cx="43149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509" name="CustomShape 16"/>
          <p:cNvSpPr/>
          <p:nvPr/>
        </p:nvSpPr>
        <p:spPr>
          <a:xfrm>
            <a:off x="388800" y="6491160"/>
            <a:ext cx="40262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511" name="Picture 2" descr=""/>
          <p:cNvPicPr/>
          <p:nvPr/>
        </p:nvPicPr>
        <p:blipFill>
          <a:blip r:embed="rId1"/>
          <a:stretch/>
        </p:blipFill>
        <p:spPr>
          <a:xfrm>
            <a:off x="4578480" y="1160640"/>
            <a:ext cx="3545280" cy="1109880"/>
          </a:xfrm>
          <a:prstGeom prst="rect">
            <a:avLst/>
          </a:prstGeom>
          <a:ln w="0">
            <a:noFill/>
          </a:ln>
        </p:spPr>
      </p:pic>
      <p:sp>
        <p:nvSpPr>
          <p:cNvPr id="512"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513" name="CustomShape 3"/>
          <p:cNvSpPr/>
          <p:nvPr/>
        </p:nvSpPr>
        <p:spPr>
          <a:xfrm rot="16200000">
            <a:off x="4339800" y="1577880"/>
            <a:ext cx="11462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514"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515"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517" name="Picture 2" descr=""/>
          <p:cNvPicPr/>
          <p:nvPr/>
        </p:nvPicPr>
        <p:blipFill>
          <a:blip r:embed="rId1"/>
          <a:stretch/>
        </p:blipFill>
        <p:spPr>
          <a:xfrm>
            <a:off x="4032360" y="1665360"/>
            <a:ext cx="4489560" cy="3710160"/>
          </a:xfrm>
          <a:prstGeom prst="rect">
            <a:avLst/>
          </a:prstGeom>
          <a:ln w="0">
            <a:noFill/>
          </a:ln>
        </p:spPr>
      </p:pic>
      <p:sp>
        <p:nvSpPr>
          <p:cNvPr id="518" name="CustomShape 2"/>
          <p:cNvSpPr/>
          <p:nvPr/>
        </p:nvSpPr>
        <p:spPr>
          <a:xfrm>
            <a:off x="457200" y="1341360"/>
            <a:ext cx="346104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519" name="CustomShape 3"/>
          <p:cNvSpPr/>
          <p:nvPr/>
        </p:nvSpPr>
        <p:spPr>
          <a:xfrm>
            <a:off x="3743280" y="2313000"/>
            <a:ext cx="1506600" cy="3891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521" name="CustomShape 2"/>
          <p:cNvSpPr/>
          <p:nvPr/>
        </p:nvSpPr>
        <p:spPr>
          <a:xfrm>
            <a:off x="100440" y="1371600"/>
            <a:ext cx="346104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522" name="Picture 341" descr=""/>
          <p:cNvPicPr/>
          <p:nvPr/>
        </p:nvPicPr>
        <p:blipFill>
          <a:blip r:embed="rId1"/>
          <a:stretch/>
        </p:blipFill>
        <p:spPr>
          <a:xfrm>
            <a:off x="3648600" y="1326240"/>
            <a:ext cx="5396400" cy="3606840"/>
          </a:xfrm>
          <a:prstGeom prst="rect">
            <a:avLst/>
          </a:prstGeom>
          <a:ln w="0">
            <a:noFill/>
          </a:ln>
        </p:spPr>
      </p:pic>
      <p:sp>
        <p:nvSpPr>
          <p:cNvPr id="523" name="CustomShape 3"/>
          <p:cNvSpPr/>
          <p:nvPr/>
        </p:nvSpPr>
        <p:spPr>
          <a:xfrm flipV="1">
            <a:off x="2834640" y="2824920"/>
            <a:ext cx="1184040" cy="12754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524" name="CustomShape 4"/>
          <p:cNvSpPr/>
          <p:nvPr/>
        </p:nvSpPr>
        <p:spPr>
          <a:xfrm flipV="1">
            <a:off x="3291840" y="3744000"/>
            <a:ext cx="818280" cy="13669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525" name="CustomShape 5"/>
          <p:cNvSpPr/>
          <p:nvPr/>
        </p:nvSpPr>
        <p:spPr>
          <a:xfrm>
            <a:off x="4297680" y="5359680"/>
            <a:ext cx="420156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527" name="Picture 2" descr=""/>
          <p:cNvPicPr/>
          <p:nvPr/>
        </p:nvPicPr>
        <p:blipFill>
          <a:blip r:embed="rId1"/>
          <a:stretch/>
        </p:blipFill>
        <p:spPr>
          <a:xfrm>
            <a:off x="6708600" y="981000"/>
            <a:ext cx="2132280" cy="2132280"/>
          </a:xfrm>
          <a:prstGeom prst="rect">
            <a:avLst/>
          </a:prstGeom>
          <a:ln w="0">
            <a:noFill/>
          </a:ln>
        </p:spPr>
      </p:pic>
      <p:pic>
        <p:nvPicPr>
          <p:cNvPr id="528" name="Picture 3" descr=""/>
          <p:cNvPicPr/>
          <p:nvPr/>
        </p:nvPicPr>
        <p:blipFill>
          <a:blip r:embed="rId2"/>
          <a:stretch/>
        </p:blipFill>
        <p:spPr>
          <a:xfrm>
            <a:off x="6702480" y="3191040"/>
            <a:ext cx="2132280" cy="2133720"/>
          </a:xfrm>
          <a:prstGeom prst="rect">
            <a:avLst/>
          </a:prstGeom>
          <a:ln w="0">
            <a:noFill/>
          </a:ln>
        </p:spPr>
      </p:pic>
      <p:sp>
        <p:nvSpPr>
          <p:cNvPr id="529"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503280" y="1700280"/>
            <a:ext cx="8223480" cy="2478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532" name="Picture 3" descr=""/>
          <p:cNvPicPr/>
          <p:nvPr/>
        </p:nvPicPr>
        <p:blipFill>
          <a:blip r:embed="rId1"/>
          <a:stretch/>
        </p:blipFill>
        <p:spPr>
          <a:xfrm>
            <a:off x="6048360" y="1706400"/>
            <a:ext cx="2738520" cy="2740320"/>
          </a:xfrm>
          <a:prstGeom prst="rect">
            <a:avLst/>
          </a:prstGeom>
          <a:ln w="0">
            <a:noFill/>
          </a:ln>
        </p:spPr>
      </p:pic>
      <p:sp>
        <p:nvSpPr>
          <p:cNvPr id="533" name="CustomShape 2"/>
          <p:cNvSpPr/>
          <p:nvPr/>
        </p:nvSpPr>
        <p:spPr>
          <a:xfrm>
            <a:off x="5403960" y="6532560"/>
            <a:ext cx="40262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534" name="CustomShape 3"/>
          <p:cNvSpPr/>
          <p:nvPr/>
        </p:nvSpPr>
        <p:spPr>
          <a:xfrm>
            <a:off x="179280" y="1130400"/>
            <a:ext cx="579132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535" name="CustomShape 4"/>
          <p:cNvSpPr/>
          <p:nvPr/>
        </p:nvSpPr>
        <p:spPr>
          <a:xfrm>
            <a:off x="6066000" y="1009800"/>
            <a:ext cx="16131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536" name="CustomShape 5"/>
          <p:cNvSpPr/>
          <p:nvPr/>
        </p:nvSpPr>
        <p:spPr>
          <a:xfrm>
            <a:off x="7020000" y="1298520"/>
            <a:ext cx="11462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537" name="CustomShape 6"/>
          <p:cNvSpPr/>
          <p:nvPr/>
        </p:nvSpPr>
        <p:spPr>
          <a:xfrm>
            <a:off x="8028000" y="888840"/>
            <a:ext cx="13989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538" name="CustomShape 7"/>
          <p:cNvSpPr/>
          <p:nvPr/>
        </p:nvSpPr>
        <p:spPr>
          <a:xfrm flipH="1">
            <a:off x="8489880" y="1195560"/>
            <a:ext cx="101880" cy="6210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539" name="CustomShape 8"/>
          <p:cNvSpPr/>
          <p:nvPr/>
        </p:nvSpPr>
        <p:spPr>
          <a:xfrm flipH="1">
            <a:off x="7050600" y="1606680"/>
            <a:ext cx="678240" cy="10242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540" name="CustomShape 9"/>
          <p:cNvSpPr/>
          <p:nvPr/>
        </p:nvSpPr>
        <p:spPr>
          <a:xfrm>
            <a:off x="6624720" y="1298520"/>
            <a:ext cx="236880" cy="11527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541" name="CustomShape 10"/>
          <p:cNvSpPr/>
          <p:nvPr/>
        </p:nvSpPr>
        <p:spPr>
          <a:xfrm flipH="1" flipV="1">
            <a:off x="7678440" y="4035240"/>
            <a:ext cx="225720" cy="5684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542"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543" name="CustomShape 12"/>
          <p:cNvSpPr/>
          <p:nvPr/>
        </p:nvSpPr>
        <p:spPr>
          <a:xfrm flipH="1">
            <a:off x="6078240" y="4716360"/>
            <a:ext cx="15750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544" name="CustomShape 13"/>
          <p:cNvSpPr/>
          <p:nvPr/>
        </p:nvSpPr>
        <p:spPr>
          <a:xfrm flipV="1">
            <a:off x="6443640" y="3958920"/>
            <a:ext cx="265320" cy="839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546" name="CustomShape 2"/>
          <p:cNvSpPr/>
          <p:nvPr/>
        </p:nvSpPr>
        <p:spPr>
          <a:xfrm>
            <a:off x="287280" y="1268280"/>
            <a:ext cx="605340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547" name="Picture 3" descr=""/>
          <p:cNvPicPr/>
          <p:nvPr/>
        </p:nvPicPr>
        <p:blipFill>
          <a:blip r:embed="rId1"/>
          <a:stretch/>
        </p:blipFill>
        <p:spPr>
          <a:xfrm>
            <a:off x="6275520" y="1184400"/>
            <a:ext cx="2575080" cy="2638800"/>
          </a:xfrm>
          <a:prstGeom prst="rect">
            <a:avLst/>
          </a:prstGeom>
          <a:ln w="0">
            <a:noFill/>
          </a:ln>
        </p:spPr>
      </p:pic>
      <p:pic>
        <p:nvPicPr>
          <p:cNvPr id="548" name="Picture 4" descr=""/>
          <p:cNvPicPr/>
          <p:nvPr/>
        </p:nvPicPr>
        <p:blipFill>
          <a:blip r:embed="rId2"/>
          <a:stretch/>
        </p:blipFill>
        <p:spPr>
          <a:xfrm>
            <a:off x="6275520" y="3933720"/>
            <a:ext cx="2575080" cy="26528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550" name="Picture 1" descr=""/>
          <p:cNvPicPr/>
          <p:nvPr/>
        </p:nvPicPr>
        <p:blipFill>
          <a:blip r:embed="rId1"/>
          <a:stretch/>
        </p:blipFill>
        <p:spPr>
          <a:xfrm>
            <a:off x="611280" y="1052640"/>
            <a:ext cx="2082960" cy="5491440"/>
          </a:xfrm>
          <a:prstGeom prst="rect">
            <a:avLst/>
          </a:prstGeom>
          <a:ln w="0">
            <a:noFill/>
          </a:ln>
        </p:spPr>
      </p:pic>
      <p:sp>
        <p:nvSpPr>
          <p:cNvPr id="551" name="CustomShape 2"/>
          <p:cNvSpPr/>
          <p:nvPr/>
        </p:nvSpPr>
        <p:spPr>
          <a:xfrm>
            <a:off x="2951280" y="981000"/>
            <a:ext cx="562140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450720" y="8100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553" name="CustomShape 2"/>
          <p:cNvSpPr/>
          <p:nvPr/>
        </p:nvSpPr>
        <p:spPr>
          <a:xfrm>
            <a:off x="533520" y="858960"/>
            <a:ext cx="853308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79720">
              <a:lnSpc>
                <a:spcPct val="100000"/>
              </a:lnSpc>
              <a:buClr>
                <a:srgbClr val="000000"/>
              </a:buClr>
              <a:buFont typeface="Arial"/>
              <a:buChar char="•"/>
            </a:pPr>
            <a:r>
              <a:rPr b="0" lang="en-US" sz="1800" spc="-1" strike="noStrike">
                <a:solidFill>
                  <a:srgbClr val="000000"/>
                </a:solidFill>
                <a:latin typeface="Arial"/>
                <a:ea typeface="DejaVu Sans"/>
              </a:rPr>
              <a:t>In Settings, select only </a:t>
            </a:r>
            <a:r>
              <a:rPr b="1" lang="en-US" sz="1800" spc="-1" strike="noStrike">
                <a:solidFill>
                  <a:srgbClr val="000000"/>
                </a:solidFill>
                <a:latin typeface="Arial"/>
                <a:ea typeface="DejaVu Sans"/>
              </a:rPr>
              <a:t>Mean statistics</a:t>
            </a:r>
            <a:r>
              <a:rPr b="0" lang="en-US" sz="1800" spc="-1" strike="noStrike">
                <a:solidFill>
                  <a:srgbClr val="000000"/>
                </a:solidFill>
                <a:latin typeface="Arial"/>
                <a:ea typeface="DejaVu Sans"/>
              </a:rPr>
              <a:t>,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Train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7972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79720">
              <a:lnSpc>
                <a:spcPct val="100000"/>
              </a:lnSpc>
              <a:buClr>
                <a:srgbClr val="000000"/>
              </a:buClr>
              <a:buFont typeface="Arial"/>
              <a:buChar char="•"/>
            </a:pPr>
            <a:r>
              <a:rPr b="0" lang="en-US" sz="1800" spc="-1" strike="noStrike">
                <a:solidFill>
                  <a:srgbClr val="000000"/>
                </a:solidFill>
                <a:latin typeface="Arial"/>
                <a:ea typeface="DejaVu Sans"/>
              </a:rPr>
              <a:t>In Settings,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7972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554" name="Picture 2" descr=""/>
          <p:cNvPicPr/>
          <p:nvPr/>
        </p:nvPicPr>
        <p:blipFill>
          <a:blip r:embed="rId1"/>
          <a:stretch/>
        </p:blipFill>
        <p:spPr>
          <a:xfrm>
            <a:off x="6516720" y="858960"/>
            <a:ext cx="2414880" cy="24148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3480" cy="587700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69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556" name="CustomShape 2"/>
          <p:cNvSpPr/>
          <p:nvPr/>
        </p:nvSpPr>
        <p:spPr>
          <a:xfrm>
            <a:off x="503280" y="1057320"/>
            <a:ext cx="795060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557" name="CustomShape 3"/>
          <p:cNvSpPr/>
          <p:nvPr/>
        </p:nvSpPr>
        <p:spPr>
          <a:xfrm>
            <a:off x="5041800" y="2975040"/>
            <a:ext cx="209880" cy="2113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558" name="CustomShape 4"/>
          <p:cNvSpPr/>
          <p:nvPr/>
        </p:nvSpPr>
        <p:spPr>
          <a:xfrm>
            <a:off x="6645240" y="3192480"/>
            <a:ext cx="209880" cy="20988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559" name="CustomShape 5"/>
          <p:cNvSpPr/>
          <p:nvPr/>
        </p:nvSpPr>
        <p:spPr>
          <a:xfrm>
            <a:off x="6265800" y="2692440"/>
            <a:ext cx="209880" cy="20988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560" name="CustomShape 6"/>
          <p:cNvSpPr/>
          <p:nvPr/>
        </p:nvSpPr>
        <p:spPr>
          <a:xfrm>
            <a:off x="5907240" y="3943440"/>
            <a:ext cx="209880" cy="20988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561" name="CustomShape 7"/>
          <p:cNvSpPr/>
          <p:nvPr/>
        </p:nvSpPr>
        <p:spPr>
          <a:xfrm>
            <a:off x="4929120" y="4487760"/>
            <a:ext cx="209880" cy="20988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562" name="CustomShape 8"/>
          <p:cNvSpPr/>
          <p:nvPr/>
        </p:nvSpPr>
        <p:spPr>
          <a:xfrm>
            <a:off x="6710400" y="4159080"/>
            <a:ext cx="209880" cy="20988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563" name="CustomShape 9"/>
          <p:cNvSpPr/>
          <p:nvPr/>
        </p:nvSpPr>
        <p:spPr>
          <a:xfrm>
            <a:off x="5864400" y="3346560"/>
            <a:ext cx="209880" cy="20988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564" name="CustomShape 10"/>
          <p:cNvSpPr/>
          <p:nvPr/>
        </p:nvSpPr>
        <p:spPr>
          <a:xfrm>
            <a:off x="8066160" y="3551400"/>
            <a:ext cx="209880" cy="20988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565" name="CustomShape 11"/>
          <p:cNvSpPr/>
          <p:nvPr/>
        </p:nvSpPr>
        <p:spPr>
          <a:xfrm>
            <a:off x="5815080" y="1989000"/>
            <a:ext cx="209880" cy="20988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566" name="CustomShape 12"/>
          <p:cNvSpPr/>
          <p:nvPr/>
        </p:nvSpPr>
        <p:spPr>
          <a:xfrm>
            <a:off x="5214960" y="3701880"/>
            <a:ext cx="209880" cy="20988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567"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568" name="CustomShape 14"/>
          <p:cNvSpPr/>
          <p:nvPr/>
        </p:nvSpPr>
        <p:spPr>
          <a:xfrm>
            <a:off x="4492800" y="2336760"/>
            <a:ext cx="3542040" cy="293868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rgbClr val="000000"/>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570" name="CustomShape 2"/>
          <p:cNvSpPr/>
          <p:nvPr/>
        </p:nvSpPr>
        <p:spPr>
          <a:xfrm>
            <a:off x="250920" y="1413000"/>
            <a:ext cx="5178600" cy="4478760"/>
          </a:xfrm>
          <a:prstGeom prst="rect">
            <a:avLst/>
          </a:prstGeom>
          <a:noFill/>
          <a:ln w="0">
            <a:noFill/>
          </a:ln>
        </p:spPr>
        <p:style>
          <a:lnRef idx="0"/>
          <a:fillRef idx="0"/>
          <a:effectRef idx="0"/>
          <a:fontRef idx="minor"/>
        </p:style>
        <p:txBody>
          <a:bodyPr lIns="90000" rIns="90000" tIns="45000" bIns="45000">
            <a:spAutoFit/>
          </a:bodyPr>
          <a:p>
            <a:pPr marL="343080" indent="-33696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696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696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571" name="Picture 4" descr=""/>
          <p:cNvPicPr/>
          <p:nvPr/>
        </p:nvPicPr>
        <p:blipFill>
          <a:blip r:embed="rId1"/>
          <a:stretch/>
        </p:blipFill>
        <p:spPr>
          <a:xfrm>
            <a:off x="5435640" y="1413000"/>
            <a:ext cx="3565800" cy="3486240"/>
          </a:xfrm>
          <a:prstGeom prst="rect">
            <a:avLst/>
          </a:prstGeom>
          <a:ln w="0">
            <a:noFill/>
          </a:ln>
        </p:spPr>
      </p:pic>
      <p:sp>
        <p:nvSpPr>
          <p:cNvPr id="572" name="CustomShape 3"/>
          <p:cNvSpPr/>
          <p:nvPr/>
        </p:nvSpPr>
        <p:spPr>
          <a:xfrm>
            <a:off x="250920" y="5401800"/>
            <a:ext cx="875052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574" name="CustomShape 2"/>
          <p:cNvSpPr/>
          <p:nvPr/>
        </p:nvSpPr>
        <p:spPr>
          <a:xfrm>
            <a:off x="755640" y="1125360"/>
            <a:ext cx="647388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575" name="Picture 2" descr=""/>
          <p:cNvPicPr/>
          <p:nvPr/>
        </p:nvPicPr>
        <p:blipFill>
          <a:blip r:embed="rId1"/>
          <a:stretch/>
        </p:blipFill>
        <p:spPr>
          <a:xfrm>
            <a:off x="7236000" y="1160640"/>
            <a:ext cx="1786320" cy="52023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577" name="CustomShape 2"/>
          <p:cNvSpPr/>
          <p:nvPr/>
        </p:nvSpPr>
        <p:spPr>
          <a:xfrm>
            <a:off x="457200" y="944640"/>
            <a:ext cx="827424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696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503280" y="1305000"/>
            <a:ext cx="8223480" cy="24782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580" name="CustomShape 2"/>
          <p:cNvSpPr/>
          <p:nvPr/>
        </p:nvSpPr>
        <p:spPr>
          <a:xfrm>
            <a:off x="457200" y="1125360"/>
            <a:ext cx="8223480" cy="499464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1044720" y="2602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582" name="CustomShape 2"/>
          <p:cNvSpPr/>
          <p:nvPr/>
        </p:nvSpPr>
        <p:spPr>
          <a:xfrm>
            <a:off x="288000" y="936000"/>
            <a:ext cx="867384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583" name="Picture 4" descr=""/>
          <p:cNvPicPr/>
          <p:nvPr/>
        </p:nvPicPr>
        <p:blipFill>
          <a:blip r:embed="rId1"/>
          <a:stretch/>
        </p:blipFill>
        <p:spPr>
          <a:xfrm>
            <a:off x="5867280" y="152280"/>
            <a:ext cx="3154680" cy="24782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585" name="CustomShape 2"/>
          <p:cNvSpPr/>
          <p:nvPr/>
        </p:nvSpPr>
        <p:spPr>
          <a:xfrm>
            <a:off x="457200" y="1009800"/>
            <a:ext cx="8223480" cy="4994640"/>
          </a:xfrm>
          <a:prstGeom prst="rect">
            <a:avLst/>
          </a:prstGeom>
          <a:noFill/>
          <a:ln w="0">
            <a:noFill/>
          </a:ln>
        </p:spPr>
        <p:style>
          <a:lnRef idx="0"/>
          <a:fillRef idx="0"/>
          <a:effectRef idx="0"/>
          <a:fontRef idx="minor"/>
        </p:style>
        <p:txBody>
          <a:bodyPr lIns="90000" rIns="90000" tIns="45000" bIns="45000">
            <a:noAutofit/>
          </a:bodyPr>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69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69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696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CustomShape 1"/>
          <p:cNvSpPr/>
          <p:nvPr/>
        </p:nvSpPr>
        <p:spPr>
          <a:xfrm>
            <a:off x="457200" y="27468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587" name="CustomShape 2"/>
          <p:cNvSpPr/>
          <p:nvPr/>
        </p:nvSpPr>
        <p:spPr>
          <a:xfrm>
            <a:off x="457200" y="1009800"/>
            <a:ext cx="8223480" cy="499464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7972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0680" cy="5610600"/>
          </a:xfrm>
          <a:prstGeom prst="rect">
            <a:avLst/>
          </a:prstGeom>
          <a:noFill/>
          <a:ln w="0">
            <a:noFill/>
          </a:ln>
        </p:spPr>
        <p:style>
          <a:lnRef idx="0"/>
          <a:fillRef idx="0"/>
          <a:effectRef idx="0"/>
          <a:fontRef idx="minor"/>
        </p:style>
        <p:txBody>
          <a:bodyPr lIns="90000" rIns="90000" tIns="45000" bIns="45000">
            <a:noAutofit/>
          </a:bodyPr>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696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4440" y="227664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77" name="CustomShape 4"/>
          <p:cNvSpPr/>
          <p:nvPr/>
        </p:nvSpPr>
        <p:spPr>
          <a:xfrm flipH="1">
            <a:off x="2260440" y="249228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78" name="CustomShape 5"/>
          <p:cNvSpPr/>
          <p:nvPr/>
        </p:nvSpPr>
        <p:spPr>
          <a:xfrm flipH="1">
            <a:off x="2836800" y="256536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79" name="CustomShape 6"/>
          <p:cNvSpPr/>
          <p:nvPr/>
        </p:nvSpPr>
        <p:spPr>
          <a:xfrm flipH="1">
            <a:off x="2404800" y="285264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80" name="CustomShape 7"/>
          <p:cNvSpPr/>
          <p:nvPr/>
        </p:nvSpPr>
        <p:spPr>
          <a:xfrm flipH="1">
            <a:off x="2117520" y="314172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81" name="CustomShape 8"/>
          <p:cNvSpPr/>
          <p:nvPr/>
        </p:nvSpPr>
        <p:spPr>
          <a:xfrm flipH="1">
            <a:off x="3052800" y="278136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82" name="CustomShape 9"/>
          <p:cNvSpPr/>
          <p:nvPr/>
        </p:nvSpPr>
        <p:spPr>
          <a:xfrm flipH="1">
            <a:off x="1901520" y="278136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83" name="CustomShape 10"/>
          <p:cNvSpPr/>
          <p:nvPr/>
        </p:nvSpPr>
        <p:spPr>
          <a:xfrm flipH="1">
            <a:off x="2765160" y="306864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84" name="CustomShape 11"/>
          <p:cNvSpPr/>
          <p:nvPr/>
        </p:nvSpPr>
        <p:spPr>
          <a:xfrm flipH="1">
            <a:off x="1757160" y="206064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85" name="CustomShape 12"/>
          <p:cNvSpPr/>
          <p:nvPr/>
        </p:nvSpPr>
        <p:spPr>
          <a:xfrm flipH="1">
            <a:off x="3701880" y="314172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86" name="CustomShape 13"/>
          <p:cNvSpPr/>
          <p:nvPr/>
        </p:nvSpPr>
        <p:spPr>
          <a:xfrm flipH="1">
            <a:off x="2620800" y="342900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87" name="CustomShape 14"/>
          <p:cNvSpPr/>
          <p:nvPr/>
        </p:nvSpPr>
        <p:spPr>
          <a:xfrm flipH="1">
            <a:off x="3197160" y="198900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88" name="CustomShape 15"/>
          <p:cNvSpPr/>
          <p:nvPr/>
        </p:nvSpPr>
        <p:spPr>
          <a:xfrm flipH="1">
            <a:off x="3052800" y="357336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89" name="CustomShape 16"/>
          <p:cNvSpPr/>
          <p:nvPr/>
        </p:nvSpPr>
        <p:spPr>
          <a:xfrm flipH="1">
            <a:off x="2477880" y="2205000"/>
            <a:ext cx="65160" cy="65160"/>
          </a:xfrm>
          <a:prstGeom prst="ellipse">
            <a:avLst/>
          </a:prstGeom>
          <a:solidFill>
            <a:schemeClr val="accent1"/>
          </a:solidFill>
          <a:ln w="9360">
            <a:solidFill>
              <a:srgbClr val="000000"/>
            </a:solidFill>
            <a:round/>
          </a:ln>
        </p:spPr>
        <p:style>
          <a:lnRef idx="0"/>
          <a:fillRef idx="0"/>
          <a:effectRef idx="0"/>
          <a:fontRef idx="minor"/>
        </p:style>
      </p:sp>
      <p:sp>
        <p:nvSpPr>
          <p:cNvPr id="190" name="CustomShape 17"/>
          <p:cNvSpPr/>
          <p:nvPr/>
        </p:nvSpPr>
        <p:spPr>
          <a:xfrm flipH="1">
            <a:off x="5141880" y="2060640"/>
            <a:ext cx="65160" cy="65160"/>
          </a:xfrm>
          <a:prstGeom prst="ellipse">
            <a:avLst/>
          </a:prstGeom>
          <a:solidFill>
            <a:srgbClr val="ff6600"/>
          </a:solidFill>
          <a:ln w="9360">
            <a:solidFill>
              <a:srgbClr val="000000"/>
            </a:solidFill>
            <a:round/>
          </a:ln>
        </p:spPr>
        <p:style>
          <a:lnRef idx="0"/>
          <a:fillRef idx="0"/>
          <a:effectRef idx="0"/>
          <a:fontRef idx="minor"/>
        </p:style>
      </p:sp>
      <p:sp>
        <p:nvSpPr>
          <p:cNvPr id="191" name="CustomShape 18"/>
          <p:cNvSpPr/>
          <p:nvPr/>
        </p:nvSpPr>
        <p:spPr>
          <a:xfrm flipH="1">
            <a:off x="4565520" y="2276640"/>
            <a:ext cx="65160" cy="65160"/>
          </a:xfrm>
          <a:prstGeom prst="ellipse">
            <a:avLst/>
          </a:prstGeom>
          <a:solidFill>
            <a:srgbClr val="ff6600"/>
          </a:solidFill>
          <a:ln w="9360">
            <a:solidFill>
              <a:srgbClr val="000000"/>
            </a:solidFill>
            <a:round/>
          </a:ln>
        </p:spPr>
        <p:style>
          <a:lnRef idx="0"/>
          <a:fillRef idx="0"/>
          <a:effectRef idx="0"/>
          <a:fontRef idx="minor"/>
        </p:style>
      </p:sp>
      <p:sp>
        <p:nvSpPr>
          <p:cNvPr id="192" name="CustomShape 19"/>
          <p:cNvSpPr/>
          <p:nvPr/>
        </p:nvSpPr>
        <p:spPr>
          <a:xfrm flipH="1">
            <a:off x="3989160" y="1844640"/>
            <a:ext cx="65160" cy="65160"/>
          </a:xfrm>
          <a:prstGeom prst="ellipse">
            <a:avLst/>
          </a:prstGeom>
          <a:solidFill>
            <a:srgbClr val="ff6600"/>
          </a:solidFill>
          <a:ln w="9360">
            <a:solidFill>
              <a:srgbClr val="000000"/>
            </a:solidFill>
            <a:round/>
          </a:ln>
        </p:spPr>
        <p:style>
          <a:lnRef idx="0"/>
          <a:fillRef idx="0"/>
          <a:effectRef idx="0"/>
          <a:fontRef idx="minor"/>
        </p:style>
      </p:sp>
      <p:sp>
        <p:nvSpPr>
          <p:cNvPr id="193" name="CustomShape 20"/>
          <p:cNvSpPr/>
          <p:nvPr/>
        </p:nvSpPr>
        <p:spPr>
          <a:xfrm flipH="1">
            <a:off x="4565520" y="1844640"/>
            <a:ext cx="65160" cy="65160"/>
          </a:xfrm>
          <a:prstGeom prst="ellipse">
            <a:avLst/>
          </a:prstGeom>
          <a:solidFill>
            <a:srgbClr val="ff6600"/>
          </a:solidFill>
          <a:ln w="9360">
            <a:solidFill>
              <a:srgbClr val="000000"/>
            </a:solidFill>
            <a:round/>
          </a:ln>
        </p:spPr>
        <p:style>
          <a:lnRef idx="0"/>
          <a:fillRef idx="0"/>
          <a:effectRef idx="0"/>
          <a:fontRef idx="minor"/>
        </p:style>
      </p:sp>
      <p:sp>
        <p:nvSpPr>
          <p:cNvPr id="194" name="CustomShape 21"/>
          <p:cNvSpPr/>
          <p:nvPr/>
        </p:nvSpPr>
        <p:spPr>
          <a:xfrm flipH="1">
            <a:off x="5286240" y="2492280"/>
            <a:ext cx="65160" cy="65160"/>
          </a:xfrm>
          <a:prstGeom prst="ellipse">
            <a:avLst/>
          </a:prstGeom>
          <a:solidFill>
            <a:srgbClr val="ff6600"/>
          </a:solidFill>
          <a:ln w="9360">
            <a:solidFill>
              <a:srgbClr val="000000"/>
            </a:solidFill>
            <a:round/>
          </a:ln>
        </p:spPr>
        <p:style>
          <a:lnRef idx="0"/>
          <a:fillRef idx="0"/>
          <a:effectRef idx="0"/>
          <a:fontRef idx="minor"/>
        </p:style>
      </p:sp>
      <p:sp>
        <p:nvSpPr>
          <p:cNvPr id="195" name="CustomShape 22"/>
          <p:cNvSpPr/>
          <p:nvPr/>
        </p:nvSpPr>
        <p:spPr>
          <a:xfrm flipH="1">
            <a:off x="4852800" y="2205000"/>
            <a:ext cx="65160" cy="65160"/>
          </a:xfrm>
          <a:prstGeom prst="ellipse">
            <a:avLst/>
          </a:prstGeom>
          <a:solidFill>
            <a:srgbClr val="ff6600"/>
          </a:solidFill>
          <a:ln w="9360">
            <a:solidFill>
              <a:srgbClr val="000000"/>
            </a:solidFill>
            <a:round/>
          </a:ln>
        </p:spPr>
        <p:style>
          <a:lnRef idx="0"/>
          <a:fillRef idx="0"/>
          <a:effectRef idx="0"/>
          <a:fontRef idx="minor"/>
        </p:style>
      </p:sp>
      <p:sp>
        <p:nvSpPr>
          <p:cNvPr id="196" name="CustomShape 23"/>
          <p:cNvSpPr/>
          <p:nvPr/>
        </p:nvSpPr>
        <p:spPr>
          <a:xfrm flipH="1">
            <a:off x="4925880" y="2637000"/>
            <a:ext cx="65160" cy="65160"/>
          </a:xfrm>
          <a:prstGeom prst="ellipse">
            <a:avLst/>
          </a:prstGeom>
          <a:solidFill>
            <a:srgbClr val="ff6600"/>
          </a:solidFill>
          <a:ln w="9360">
            <a:solidFill>
              <a:srgbClr val="000000"/>
            </a:solidFill>
            <a:round/>
          </a:ln>
        </p:spPr>
        <p:style>
          <a:lnRef idx="0"/>
          <a:fillRef idx="0"/>
          <a:effectRef idx="0"/>
          <a:fontRef idx="minor"/>
        </p:style>
      </p:sp>
      <p:sp>
        <p:nvSpPr>
          <p:cNvPr id="197" name="CustomShape 24"/>
          <p:cNvSpPr/>
          <p:nvPr/>
        </p:nvSpPr>
        <p:spPr>
          <a:xfrm flipH="1">
            <a:off x="4494240" y="2924280"/>
            <a:ext cx="65160" cy="65160"/>
          </a:xfrm>
          <a:prstGeom prst="ellipse">
            <a:avLst/>
          </a:prstGeom>
          <a:solidFill>
            <a:srgbClr val="ff6600"/>
          </a:solidFill>
          <a:ln w="9360">
            <a:solidFill>
              <a:srgbClr val="000000"/>
            </a:solidFill>
            <a:round/>
          </a:ln>
        </p:spPr>
        <p:style>
          <a:lnRef idx="0"/>
          <a:fillRef idx="0"/>
          <a:effectRef idx="0"/>
          <a:fontRef idx="minor"/>
        </p:style>
      </p:sp>
      <p:sp>
        <p:nvSpPr>
          <p:cNvPr id="198" name="CustomShape 25"/>
          <p:cNvSpPr/>
          <p:nvPr/>
        </p:nvSpPr>
        <p:spPr>
          <a:xfrm flipH="1">
            <a:off x="5573520" y="2997360"/>
            <a:ext cx="65160" cy="65160"/>
          </a:xfrm>
          <a:prstGeom prst="ellipse">
            <a:avLst/>
          </a:prstGeom>
          <a:solidFill>
            <a:srgbClr val="ff6600"/>
          </a:solidFill>
          <a:ln w="9360">
            <a:solidFill>
              <a:srgbClr val="000000"/>
            </a:solidFill>
            <a:round/>
          </a:ln>
        </p:spPr>
        <p:style>
          <a:lnRef idx="0"/>
          <a:fillRef idx="0"/>
          <a:effectRef idx="0"/>
          <a:fontRef idx="minor"/>
        </p:style>
      </p:sp>
      <p:sp>
        <p:nvSpPr>
          <p:cNvPr id="199" name="CustomShape 26"/>
          <p:cNvSpPr/>
          <p:nvPr/>
        </p:nvSpPr>
        <p:spPr>
          <a:xfrm flipH="1">
            <a:off x="5070240" y="3141720"/>
            <a:ext cx="65160" cy="65160"/>
          </a:xfrm>
          <a:prstGeom prst="ellipse">
            <a:avLst/>
          </a:prstGeom>
          <a:solidFill>
            <a:srgbClr val="ff6600"/>
          </a:solidFill>
          <a:ln w="9360">
            <a:solidFill>
              <a:srgbClr val="000000"/>
            </a:solidFill>
            <a:round/>
          </a:ln>
        </p:spPr>
        <p:style>
          <a:lnRef idx="0"/>
          <a:fillRef idx="0"/>
          <a:effectRef idx="0"/>
          <a:fontRef idx="minor"/>
        </p:style>
      </p:sp>
      <p:sp>
        <p:nvSpPr>
          <p:cNvPr id="200" name="CustomShape 27"/>
          <p:cNvSpPr/>
          <p:nvPr/>
        </p:nvSpPr>
        <p:spPr>
          <a:xfrm flipH="1">
            <a:off x="5789520" y="2637000"/>
            <a:ext cx="65160" cy="65160"/>
          </a:xfrm>
          <a:prstGeom prst="ellipse">
            <a:avLst/>
          </a:prstGeom>
          <a:solidFill>
            <a:srgbClr val="ff6600"/>
          </a:solidFill>
          <a:ln w="9360">
            <a:solidFill>
              <a:srgbClr val="000000"/>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rgbClr val="000000"/>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rgbClr val="000000"/>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rgbClr val="000000"/>
            </a:solidFill>
            <a:custDash>
              <a:ds d="1000000" sp="800000"/>
            </a:custDash>
            <a:round/>
          </a:ln>
        </p:spPr>
        <p:style>
          <a:lnRef idx="0"/>
          <a:fillRef idx="0"/>
          <a:effectRef idx="0"/>
          <a:fontRef idx="minor"/>
        </p:style>
      </p:sp>
      <p:grpSp>
        <p:nvGrpSpPr>
          <p:cNvPr id="204" name="Group 31"/>
          <p:cNvGrpSpPr/>
          <p:nvPr/>
        </p:nvGrpSpPr>
        <p:grpSpPr>
          <a:xfrm>
            <a:off x="5400000" y="1607760"/>
            <a:ext cx="250560" cy="344880"/>
            <a:chOff x="5400000" y="1607760"/>
            <a:chExt cx="250560" cy="344880"/>
          </a:xfrm>
        </p:grpSpPr>
        <p:sp>
          <p:nvSpPr>
            <p:cNvPr id="205" name="CustomShape 32"/>
            <p:cNvSpPr/>
            <p:nvPr/>
          </p:nvSpPr>
          <p:spPr>
            <a:xfrm>
              <a:off x="5580000" y="1882080"/>
              <a:ext cx="70560" cy="70560"/>
            </a:xfrm>
            <a:prstGeom prst="ellipse">
              <a:avLst/>
            </a:prstGeom>
            <a:solidFill>
              <a:srgbClr val="eeeeee"/>
            </a:solidFill>
            <a:ln w="9360">
              <a:solidFill>
                <a:srgbClr val="000000"/>
              </a:solidFill>
              <a:round/>
            </a:ln>
          </p:spPr>
          <p:style>
            <a:lnRef idx="0"/>
            <a:fillRef idx="0"/>
            <a:effectRef idx="0"/>
            <a:fontRef idx="minor"/>
          </p:style>
        </p:sp>
        <p:sp>
          <p:nvSpPr>
            <p:cNvPr id="206" name="CustomShape 33"/>
            <p:cNvSpPr/>
            <p:nvPr/>
          </p:nvSpPr>
          <p:spPr>
            <a:xfrm>
              <a:off x="5400000" y="1607760"/>
              <a:ext cx="178560" cy="344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AU" sz="1800" spc="-1" strike="noStrike">
                  <a:solidFill>
                    <a:srgbClr val="000000"/>
                  </a:solidFill>
                  <a:latin typeface="Arial"/>
                  <a:ea typeface="DejaVu Sans"/>
                </a:rPr>
                <a:t>?</a:t>
              </a:r>
              <a:endParaRPr b="0" lang="en-AU" sz="1800" spc="-1" strike="noStrike">
                <a:latin typeface="Arial"/>
              </a:endParaRPr>
            </a:p>
          </p:txBody>
        </p:sp>
      </p:gr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58920" y="2847960"/>
            <a:ext cx="8223480" cy="77184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Images and Machine Learning</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57200" y="274320"/>
            <a:ext cx="8226720" cy="775080"/>
          </a:xfrm>
          <a:prstGeom prst="rect">
            <a:avLst/>
          </a:prstGeom>
          <a:noFill/>
          <a:ln w="0">
            <a:noFill/>
          </a:ln>
        </p:spPr>
        <p:style>
          <a:lnRef idx="0"/>
          <a:fillRef idx="0"/>
          <a:effectRef idx="0"/>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solidFill>
                  <a:srgbClr val="000000"/>
                </a:solidFill>
                <a:latin typeface="Arial"/>
                <a:ea typeface="DejaVu Sans"/>
              </a:rPr>
              <a:t>Image Basics: Pixels</a:t>
            </a:r>
            <a:endParaRPr b="0" lang="en-AU" sz="4400" spc="-1" strike="noStrike">
              <a:latin typeface="Arial"/>
            </a:endParaRPr>
          </a:p>
        </p:txBody>
      </p:sp>
      <p:sp>
        <p:nvSpPr>
          <p:cNvPr id="209" name="CustomShape 2"/>
          <p:cNvSpPr/>
          <p:nvPr/>
        </p:nvSpPr>
        <p:spPr>
          <a:xfrm>
            <a:off x="394920" y="1260000"/>
            <a:ext cx="8433000" cy="5397120"/>
          </a:xfrm>
          <a:prstGeom prst="rect">
            <a:avLst/>
          </a:prstGeom>
          <a:noFill/>
          <a:ln w="0">
            <a:noFill/>
          </a:ln>
        </p:spPr>
        <p:style>
          <a:lnRef idx="0"/>
          <a:fillRef idx="0"/>
          <a:effectRef idx="0"/>
          <a:fontRef idx="minor"/>
        </p:style>
        <p:txBody>
          <a:bodyPr lIns="90000" rIns="90000" tIns="45000" bIns="45000">
            <a:normAutofit/>
          </a:bodyPr>
          <a:p>
            <a:pPr marL="432000" indent="-3211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An image is made up of a rectangular array of dots called </a:t>
            </a:r>
            <a:r>
              <a:rPr b="1" lang="en-AU" sz="2000" spc="-1" strike="noStrike">
                <a:solidFill>
                  <a:srgbClr val="000000"/>
                </a:solidFill>
                <a:latin typeface="Arial"/>
                <a:ea typeface="DejaVu Sans"/>
              </a:rPr>
              <a:t>pixels</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1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Each pixel has a value in the </a:t>
            </a:r>
            <a:r>
              <a:rPr b="1" lang="en-AU" sz="2000" spc="-1" strike="noStrike">
                <a:solidFill>
                  <a:srgbClr val="000000"/>
                </a:solidFill>
                <a:latin typeface="Arial"/>
                <a:ea typeface="DejaVu Sans"/>
              </a:rPr>
              <a:t>range 0 to 2</a:t>
            </a:r>
            <a:r>
              <a:rPr b="1" lang="en-AU" sz="2000" spc="-1" strike="noStrike" baseline="30000">
                <a:solidFill>
                  <a:srgbClr val="000000"/>
                </a:solidFill>
                <a:latin typeface="Arial"/>
                <a:ea typeface="DejaVu Sans"/>
              </a:rPr>
              <a:t>n</a:t>
            </a:r>
            <a:r>
              <a:rPr b="1" lang="en-AU" sz="2000" spc="-1" strike="noStrike">
                <a:solidFill>
                  <a:srgbClr val="000000"/>
                </a:solidFill>
                <a:latin typeface="Arial"/>
                <a:ea typeface="DejaVu Sans"/>
              </a:rPr>
              <a:t> -1</a:t>
            </a:r>
            <a:r>
              <a:rPr b="0" lang="en-AU" sz="2000" spc="-1" strike="noStrike">
                <a:solidFill>
                  <a:srgbClr val="000000"/>
                </a:solidFill>
                <a:latin typeface="Arial"/>
                <a:ea typeface="DejaVu Sans"/>
              </a:rPr>
              <a:t> for some integer n</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1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Typically, </a:t>
            </a:r>
            <a:r>
              <a:rPr b="1" lang="en-AU" sz="2000" spc="-1" strike="noStrike">
                <a:solidFill>
                  <a:srgbClr val="000000"/>
                </a:solidFill>
                <a:latin typeface="Arial"/>
                <a:ea typeface="DejaVu Sans"/>
              </a:rPr>
              <a:t>n might be 8, 16 or 24</a:t>
            </a:r>
            <a:r>
              <a:rPr b="0" lang="en-AU" sz="2000" spc="-1" strike="noStrike">
                <a:solidFill>
                  <a:srgbClr val="000000"/>
                </a:solidFill>
                <a:latin typeface="Arial"/>
                <a:ea typeface="DejaVu Sans"/>
              </a:rPr>
              <a:t> (8 bit, 16 bit or 24 bit)</a:t>
            </a:r>
            <a:endParaRPr b="0" lang="en-AU" sz="2000" spc="-1" strike="noStrike">
              <a:latin typeface="Arial"/>
            </a:endParaRPr>
          </a:p>
          <a:p>
            <a:pPr marL="432000" indent="-3211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correspond to 0..255, 0..65535, 0..16777215</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1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bright pixel would have a high value, e.g. 255</a:t>
            </a:r>
            <a:endParaRPr b="0" lang="en-AU" sz="2000" spc="-1" strike="noStrike">
              <a:latin typeface="Arial"/>
            </a:endParaRPr>
          </a:p>
          <a:p>
            <a:pPr marL="432000" indent="-3211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dark pixel would have a low value, e.g. 0</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1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ea typeface="DejaVu Sans"/>
              </a:rPr>
              <a:t>Colour</a:t>
            </a:r>
            <a:r>
              <a:rPr b="0" lang="en-AU" sz="2000" spc="-1" strike="noStrike">
                <a:solidFill>
                  <a:srgbClr val="000000"/>
                </a:solidFill>
                <a:latin typeface="Arial"/>
                <a:ea typeface="DejaVu Sans"/>
              </a:rPr>
              <a:t> is usually represented as triples of numbers. </a:t>
            </a:r>
            <a:endParaRPr b="0" lang="en-AU" sz="2000" spc="-1" strike="noStrike">
              <a:latin typeface="Arial"/>
            </a:endParaRPr>
          </a:p>
          <a:p>
            <a:pPr marL="432000" indent="-32112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For instance, in </a:t>
            </a:r>
            <a:r>
              <a:rPr b="1" lang="en-AU" sz="2000" spc="-1" strike="noStrike">
                <a:solidFill>
                  <a:srgbClr val="ff0000"/>
                </a:solidFill>
                <a:latin typeface="Arial"/>
                <a:ea typeface="DejaVu Sans"/>
              </a:rPr>
              <a:t>R</a:t>
            </a:r>
            <a:r>
              <a:rPr b="1" lang="en-AU" sz="2000" spc="-1" strike="noStrike">
                <a:solidFill>
                  <a:srgbClr val="99cc00"/>
                </a:solidFill>
                <a:latin typeface="Arial"/>
                <a:ea typeface="DejaVu Sans"/>
              </a:rPr>
              <a:t>G</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 format the triple (255,255,0) would represent maximum brightness </a:t>
            </a:r>
            <a:r>
              <a:rPr b="1" lang="en-AU" sz="2000" spc="-1" strike="noStrike">
                <a:solidFill>
                  <a:srgbClr val="ff0000"/>
                </a:solidFill>
                <a:latin typeface="Arial"/>
                <a:ea typeface="DejaVu Sans"/>
              </a:rPr>
              <a:t>R</a:t>
            </a:r>
            <a:r>
              <a:rPr b="0" lang="en-AU" sz="2000" spc="-1" strike="noStrike">
                <a:solidFill>
                  <a:srgbClr val="ff0000"/>
                </a:solidFill>
                <a:latin typeface="Arial"/>
                <a:ea typeface="DejaVu Sans"/>
              </a:rPr>
              <a:t>ed and </a:t>
            </a:r>
            <a:r>
              <a:rPr b="0" lang="en-AU" sz="2000" spc="-1" strike="noStrike">
                <a:solidFill>
                  <a:srgbClr val="99cc00"/>
                </a:solidFill>
                <a:latin typeface="Arial"/>
                <a:ea typeface="DejaVu Sans"/>
              </a:rPr>
              <a:t>Green, with no </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lue. </a:t>
            </a:r>
            <a:endParaRPr b="0" lang="en-AU" sz="2000" spc="-1" strike="noStrike">
              <a:latin typeface="Arial"/>
            </a:endParaRPr>
          </a:p>
          <a:p>
            <a:pPr lvl="1" marL="864000" indent="-321120">
              <a:lnSpc>
                <a:spcPct val="100000"/>
              </a:lnSpc>
              <a:spcBef>
                <a:spcPts val="499"/>
              </a:spcBef>
              <a:buClr>
                <a:srgbClr val="000000"/>
              </a:buClr>
              <a:buSzPct val="75000"/>
              <a:buFont typeface="Symbo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333399"/>
                </a:solidFill>
                <a:latin typeface="Arial"/>
                <a:ea typeface="DejaVu Sans"/>
              </a:rPr>
              <a:t>Most people would perceive this as</a:t>
            </a:r>
            <a:r>
              <a:rPr b="0" lang="en-AU" sz="2000" spc="-1" strike="noStrike">
                <a:solidFill>
                  <a:srgbClr val="ffff00"/>
                </a:solidFill>
                <a:latin typeface="Arial"/>
                <a:ea typeface="DejaVu Sans"/>
              </a:rPr>
              <a:t> </a:t>
            </a:r>
            <a:r>
              <a:rPr b="0" lang="en-AU" sz="2000" spc="-1" strike="noStrike">
                <a:solidFill>
                  <a:srgbClr val="d2c62e"/>
                </a:solidFill>
                <a:latin typeface="Arial"/>
                <a:ea typeface="DejaVu Sans"/>
              </a:rPr>
              <a:t>yellow.</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40000" y="180000"/>
            <a:ext cx="8226720" cy="775080"/>
          </a:xfrm>
          <a:prstGeom prst="rect">
            <a:avLst/>
          </a:prstGeom>
          <a:noFill/>
          <a:ln w="0">
            <a:noFill/>
          </a:ln>
        </p:spPr>
        <p:style>
          <a:lnRef idx="0"/>
          <a:fillRef idx="0"/>
          <a:effectRef idx="0"/>
          <a:fontRef idx="minor"/>
        </p:style>
        <p:txBody>
          <a:bodyPr lIns="90000" rIns="90000" tIns="45000" bIns="45000" anchor="ctr">
            <a:noAutofit/>
          </a:bodyPr>
          <a:p>
            <a:pPr marL="216000" indent="-21312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solidFill>
                  <a:srgbClr val="000000"/>
                </a:solidFill>
                <a:latin typeface="Arial"/>
                <a:ea typeface="DejaVu Sans"/>
              </a:rPr>
              <a:t>The Mathematics of Image Analysis</a:t>
            </a:r>
            <a:endParaRPr b="0" lang="en-AU" sz="3200" spc="-1" strike="noStrike">
              <a:latin typeface="Arial"/>
            </a:endParaRPr>
          </a:p>
        </p:txBody>
      </p:sp>
      <p:sp>
        <p:nvSpPr>
          <p:cNvPr id="211" name="CustomShape 2"/>
          <p:cNvSpPr/>
          <p:nvPr/>
        </p:nvSpPr>
        <p:spPr>
          <a:xfrm>
            <a:off x="468360" y="907560"/>
            <a:ext cx="4461120" cy="5470920"/>
          </a:xfrm>
          <a:prstGeom prst="rect">
            <a:avLst/>
          </a:prstGeom>
          <a:noFill/>
          <a:ln w="0">
            <a:noFill/>
          </a:ln>
        </p:spPr>
        <p:style>
          <a:lnRef idx="0"/>
          <a:fillRef idx="0"/>
          <a:effectRef idx="0"/>
          <a:fontRef idx="minor"/>
        </p:style>
        <p:txBody>
          <a:bodyPr lIns="90000" rIns="90000" tIns="45000" bIns="45000">
            <a:normAutofit fontScale="89000"/>
          </a:bodyPr>
          <a:p>
            <a:pPr marL="432000" indent="-32112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At its core, image analysis applies </a:t>
            </a:r>
            <a:r>
              <a:rPr b="1" lang="en-AU" sz="2000" spc="-1" strike="noStrike">
                <a:solidFill>
                  <a:srgbClr val="000000"/>
                </a:solidFill>
                <a:latin typeface="Arial"/>
                <a:ea typeface="DejaVu Sans"/>
              </a:rPr>
              <a:t>functions</a:t>
            </a:r>
            <a:r>
              <a:rPr b="0" lang="en-AU" sz="2000" spc="-1" strike="noStrike">
                <a:solidFill>
                  <a:srgbClr val="000000"/>
                </a:solidFill>
                <a:latin typeface="Arial"/>
                <a:ea typeface="DejaVu Sans"/>
              </a:rPr>
              <a:t> to </a:t>
            </a:r>
            <a:r>
              <a:rPr b="1" lang="en-AU" sz="2000" spc="-1" strike="noStrike">
                <a:solidFill>
                  <a:srgbClr val="000000"/>
                </a:solidFill>
                <a:latin typeface="Arial"/>
                <a:ea typeface="DejaVu Sans"/>
              </a:rPr>
              <a:t>matrices</a:t>
            </a:r>
            <a:r>
              <a:rPr b="0" lang="en-AU" sz="2000" spc="-1" strike="noStrike">
                <a:solidFill>
                  <a:srgbClr val="000000"/>
                </a:solidFill>
                <a:latin typeface="Arial"/>
                <a:ea typeface="DejaVu Sans"/>
              </a:rPr>
              <a:t> of numbers.</a:t>
            </a:r>
            <a:endParaRPr b="0" lang="en-AU" sz="2000" spc="-1" strike="noStrike">
              <a:latin typeface="Arial"/>
            </a:endParaRPr>
          </a:p>
          <a:p>
            <a:pPr>
              <a:lnSpc>
                <a:spcPct val="100000"/>
              </a:lnSpc>
              <a:spcBef>
                <a:spcPts val="2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12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We denote the values (intensity) in row x, column y by </a:t>
            </a:r>
            <a:r>
              <a:rPr b="1" lang="en-AU" sz="2000" spc="-1" strike="noStrike">
                <a:solidFill>
                  <a:srgbClr val="000000"/>
                </a:solidFill>
                <a:latin typeface="Arial"/>
                <a:ea typeface="DejaVu Sans"/>
              </a:rPr>
              <a:t>I(x,y)</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112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 </a:t>
            </a:r>
            <a:r>
              <a:rPr b="1" lang="en-AU" sz="2000" spc="-1" strike="noStrike">
                <a:solidFill>
                  <a:srgbClr val="000000"/>
                </a:solidFill>
                <a:latin typeface="Arial"/>
                <a:ea typeface="DejaVu Sans"/>
              </a:rPr>
              <a:t>brightness increase</a:t>
            </a:r>
            <a:r>
              <a:rPr b="0" lang="en-AU" sz="2000" spc="-1" strike="noStrike">
                <a:solidFill>
                  <a:srgbClr val="000000"/>
                </a:solidFill>
                <a:latin typeface="Arial"/>
                <a:ea typeface="DejaVu Sans"/>
              </a:rPr>
              <a:t> might be performed by the function</a:t>
            </a:r>
            <a:endParaRPr b="0" lang="en-AU" sz="2000" spc="-1" strike="noStrike">
              <a:latin typeface="Arial"/>
            </a:endParaRPr>
          </a:p>
          <a:p>
            <a:pPr marL="342720" indent="-33984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I(x,y) + 20</a:t>
            </a:r>
            <a:endParaRPr b="0" lang="en-AU" sz="2000" spc="-1" strike="noStrike">
              <a:latin typeface="Arial"/>
            </a:endParaRPr>
          </a:p>
          <a:p>
            <a:pPr marL="342720" indent="-339840">
              <a:lnSpc>
                <a:spcPct val="100000"/>
              </a:lnSpc>
              <a:spcBef>
                <a:spcPts val="499"/>
              </a:spcBef>
              <a:tabLst>
                <a:tab algn="l" pos="0"/>
              </a:tabLst>
            </a:pPr>
            <a:endParaRPr b="0" lang="en-AU" sz="2000" spc="-1" strike="noStrike">
              <a:latin typeface="Arial"/>
            </a:endParaRPr>
          </a:p>
          <a:p>
            <a:pPr marL="342720" indent="-339840">
              <a:lnSpc>
                <a:spcPct val="100000"/>
              </a:lnSpc>
              <a:spcBef>
                <a:spcPts val="249"/>
              </a:spcBef>
              <a:tabLst>
                <a:tab algn="l" pos="0"/>
              </a:tabLst>
            </a:pPr>
            <a:endParaRPr b="0" lang="en-AU" sz="2000" spc="-1" strike="noStrike">
              <a:latin typeface="Arial"/>
            </a:endParaRPr>
          </a:p>
          <a:p>
            <a:pPr marL="432000" indent="-32112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an </a:t>
            </a:r>
            <a:r>
              <a:rPr b="1" lang="en-AU" sz="2000" spc="-1" strike="noStrike">
                <a:solidFill>
                  <a:srgbClr val="000000"/>
                </a:solidFill>
                <a:latin typeface="Arial"/>
                <a:ea typeface="DejaVu Sans"/>
              </a:rPr>
              <a:t>object detector</a:t>
            </a:r>
            <a:r>
              <a:rPr b="0" lang="en-AU" sz="2000" spc="-1" strike="noStrike">
                <a:solidFill>
                  <a:srgbClr val="000000"/>
                </a:solidFill>
                <a:latin typeface="Arial"/>
                <a:ea typeface="DejaVu Sans"/>
              </a:rPr>
              <a:t> assigns individual objects a unique number</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3984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255,  if  I(x,y) &gt; 100</a:t>
            </a:r>
            <a:endParaRPr b="0" lang="en-AU" sz="2000" spc="-1" strike="noStrike">
              <a:latin typeface="Arial"/>
            </a:endParaRPr>
          </a:p>
          <a:p>
            <a:pPr marL="342720" indent="-33984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0,  otherwise</a:t>
            </a:r>
            <a:endParaRPr b="0" lang="en-AU" sz="2000" spc="-1" strike="noStrike">
              <a:latin typeface="Arial"/>
            </a:endParaRPr>
          </a:p>
        </p:txBody>
      </p:sp>
      <p:graphicFrame>
        <p:nvGraphicFramePr>
          <p:cNvPr id="212" name="Table 3"/>
          <p:cNvGraphicFramePr/>
          <p:nvPr/>
        </p:nvGraphicFramePr>
        <p:xfrm>
          <a:off x="5485320" y="121428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3" name="Table 4"/>
          <p:cNvGraphicFramePr/>
          <p:nvPr/>
        </p:nvGraphicFramePr>
        <p:xfrm>
          <a:off x="5485320" y="31039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4" name="Table 5"/>
          <p:cNvGraphicFramePr/>
          <p:nvPr/>
        </p:nvGraphicFramePr>
        <p:xfrm>
          <a:off x="5485320" y="48841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15"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16" name="CustomShape 2"/>
          <p:cNvSpPr/>
          <p:nvPr/>
        </p:nvSpPr>
        <p:spPr>
          <a:xfrm>
            <a:off x="457200" y="1125360"/>
            <a:ext cx="8224920" cy="4996080"/>
          </a:xfrm>
          <a:prstGeom prst="rect">
            <a:avLst/>
          </a:prstGeom>
          <a:noFill/>
          <a:ln w="0">
            <a:noFill/>
          </a:ln>
        </p:spPr>
        <p:style>
          <a:lnRef idx="0"/>
          <a:fillRef idx="0"/>
          <a:effectRef idx="0"/>
          <a:fontRef idx="minor"/>
        </p:style>
      </p:sp>
      <p:sp>
        <p:nvSpPr>
          <p:cNvPr id="217" name="CustomShape 3"/>
          <p:cNvSpPr/>
          <p:nvPr/>
        </p:nvSpPr>
        <p:spPr>
          <a:xfrm>
            <a:off x="660240" y="929520"/>
            <a:ext cx="356976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18" name="CustomShape 4"/>
          <p:cNvSpPr/>
          <p:nvPr/>
        </p:nvSpPr>
        <p:spPr>
          <a:xfrm>
            <a:off x="4866840" y="929520"/>
            <a:ext cx="356976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19" name="Picture 2_1" descr=""/>
          <p:cNvPicPr/>
          <p:nvPr/>
        </p:nvPicPr>
        <p:blipFill>
          <a:blip r:embed="rId1"/>
          <a:stretch/>
        </p:blipFill>
        <p:spPr>
          <a:xfrm>
            <a:off x="1082160" y="1414080"/>
            <a:ext cx="2240280" cy="1894680"/>
          </a:xfrm>
          <a:prstGeom prst="rect">
            <a:avLst/>
          </a:prstGeom>
          <a:ln w="0">
            <a:noFill/>
          </a:ln>
        </p:spPr>
      </p:pic>
      <p:sp>
        <p:nvSpPr>
          <p:cNvPr id="220" name="CustomShape 5"/>
          <p:cNvSpPr/>
          <p:nvPr/>
        </p:nvSpPr>
        <p:spPr>
          <a:xfrm>
            <a:off x="965880" y="3386160"/>
            <a:ext cx="25027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21" name="Picture 7_1" descr="A picture containing chart&#10;&#10;Description automatically generated"/>
          <p:cNvPicPr/>
          <p:nvPr/>
        </p:nvPicPr>
        <p:blipFill>
          <a:blip r:embed="rId2"/>
          <a:stretch/>
        </p:blipFill>
        <p:spPr>
          <a:xfrm>
            <a:off x="1094400" y="4346280"/>
            <a:ext cx="2240280" cy="1894680"/>
          </a:xfrm>
          <a:prstGeom prst="rect">
            <a:avLst/>
          </a:prstGeom>
          <a:ln w="0">
            <a:noFill/>
          </a:ln>
        </p:spPr>
      </p:pic>
      <p:sp>
        <p:nvSpPr>
          <p:cNvPr id="222" name="CustomShape 6"/>
          <p:cNvSpPr/>
          <p:nvPr/>
        </p:nvSpPr>
        <p:spPr>
          <a:xfrm>
            <a:off x="5195160" y="3386160"/>
            <a:ext cx="38660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23" name="CustomShape 7"/>
          <p:cNvSpPr/>
          <p:nvPr/>
        </p:nvSpPr>
        <p:spPr>
          <a:xfrm>
            <a:off x="997560" y="6213960"/>
            <a:ext cx="38660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24" name="Picture 10_1" descr="A picture containing text, colorful, bird, yellow&#10;&#10;Description automatically generated"/>
          <p:cNvPicPr/>
          <p:nvPr/>
        </p:nvPicPr>
        <p:blipFill>
          <a:blip r:embed="rId3"/>
          <a:stretch/>
        </p:blipFill>
        <p:spPr>
          <a:xfrm>
            <a:off x="5303880" y="1400400"/>
            <a:ext cx="2240280" cy="1894680"/>
          </a:xfrm>
          <a:prstGeom prst="rect">
            <a:avLst/>
          </a:prstGeom>
          <a:ln w="0">
            <a:noFill/>
          </a:ln>
        </p:spPr>
      </p:pic>
      <p:sp>
        <p:nvSpPr>
          <p:cNvPr id="225" name="CustomShape 8"/>
          <p:cNvSpPr/>
          <p:nvPr/>
        </p:nvSpPr>
        <p:spPr>
          <a:xfrm>
            <a:off x="5195160" y="6213960"/>
            <a:ext cx="38660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 1 and 2</a:t>
            </a:r>
            <a:endParaRPr b="0" lang="en-AU" sz="1800" spc="-1" strike="noStrike">
              <a:latin typeface="Arial"/>
            </a:endParaRPr>
          </a:p>
        </p:txBody>
      </p:sp>
      <p:pic>
        <p:nvPicPr>
          <p:cNvPr id="226" name="" descr=""/>
          <p:cNvPicPr/>
          <p:nvPr/>
        </p:nvPicPr>
        <p:blipFill>
          <a:blip r:embed="rId4"/>
          <a:stretch/>
        </p:blipFill>
        <p:spPr>
          <a:xfrm>
            <a:off x="5244840" y="4329360"/>
            <a:ext cx="3214800" cy="1884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8299</TotalTime>
  <Application>LibreOffice/7.1.3.2$Linux_X86_64 LibreOffice_project/10$Build-2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2021-05-27T11:56:31Z</dcterms:modified>
  <cp:revision>771</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